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526" r:id="rId2"/>
  </p:sldIdLst>
  <p:sldSz cx="6858000" cy="9906000" type="A4"/>
  <p:notesSz cx="6735763" cy="98726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529" userDrawn="1">
          <p15:clr>
            <a:srgbClr val="A4A3A4"/>
          </p15:clr>
        </p15:guide>
        <p15:guide id="2" pos="2160" userDrawn="1">
          <p15:clr>
            <a:srgbClr val="A4A3A4"/>
          </p15:clr>
        </p15:guide>
        <p15:guide id="3" orient="horz" pos="5756" userDrawn="1">
          <p15:clr>
            <a:srgbClr val="A4A3A4"/>
          </p15:clr>
        </p15:guide>
        <p15:guide id="4" pos="403" userDrawn="1">
          <p15:clr>
            <a:srgbClr val="A4A3A4"/>
          </p15:clr>
        </p15:guide>
        <p15:guide id="5" pos="4031" userDrawn="1">
          <p15:clr>
            <a:srgbClr val="A4A3A4"/>
          </p15:clr>
        </p15:guide>
      </p15:sldGuideLst>
    </p:ext>
    <p:ext uri="{2D200454-40CA-4A62-9FC3-DE9A4176ACB9}">
      <p15:notesGuideLst xmlns:p15="http://schemas.microsoft.com/office/powerpoint/2012/main">
        <p15:guide id="1" orient="horz" pos="3109" userDrawn="1">
          <p15:clr>
            <a:srgbClr val="A4A3A4"/>
          </p15:clr>
        </p15:guide>
        <p15:guide id="2" pos="212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ndows ユーザー" initials="Wユ" lastIdx="1" clrIdx="0">
    <p:extLst>
      <p:ext uri="{19B8F6BF-5375-455C-9EA6-DF929625EA0E}">
        <p15:presenceInfo xmlns:p15="http://schemas.microsoft.com/office/powerpoint/2012/main" userId="Windows ユーザー"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4356"/>
    <a:srgbClr val="F7D5DA"/>
    <a:srgbClr val="FFFBC9"/>
    <a:srgbClr val="E46A7C"/>
    <a:srgbClr val="F0838F"/>
    <a:srgbClr val="ED9BA7"/>
    <a:srgbClr val="F2717A"/>
    <a:srgbClr val="E67484"/>
    <a:srgbClr val="E25C6F"/>
    <a:srgbClr val="EFA7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751" autoAdjust="0"/>
    <p:restoredTop sz="96353" autoAdjust="0"/>
  </p:normalViewPr>
  <p:slideViewPr>
    <p:cSldViewPr>
      <p:cViewPr varScale="1">
        <p:scale>
          <a:sx n="99" d="100"/>
          <a:sy n="99" d="100"/>
        </p:scale>
        <p:origin x="3282" y="84"/>
      </p:cViewPr>
      <p:guideLst>
        <p:guide orient="horz" pos="5529"/>
        <p:guide pos="2160"/>
        <p:guide orient="horz" pos="5756"/>
        <p:guide pos="403"/>
        <p:guide pos="4031"/>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notesViewPr>
    <p:cSldViewPr>
      <p:cViewPr varScale="1">
        <p:scale>
          <a:sx n="128" d="100"/>
          <a:sy n="128" d="100"/>
        </p:scale>
        <p:origin x="5576" y="168"/>
      </p:cViewPr>
      <p:guideLst>
        <p:guide orient="horz" pos="3109"/>
        <p:guide pos="2120"/>
      </p:guideLst>
    </p:cSldViewPr>
  </p:notesViewPr>
  <p:gridSpacing cx="45000" cy="450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18831" cy="493633"/>
          </a:xfrm>
          <a:prstGeom prst="rect">
            <a:avLst/>
          </a:prstGeom>
        </p:spPr>
        <p:txBody>
          <a:bodyPr vert="horz" lIns="91440" tIns="45720" rIns="91440" bIns="45720" rtlCol="0"/>
          <a:lstStyle>
            <a:lvl1pPr algn="l">
              <a:defRPr sz="1200"/>
            </a:lvl1pPr>
          </a:lstStyle>
          <a:p>
            <a:r>
              <a:rPr kumimoji="1" lang="ja-JP" altLang="en-US"/>
              <a:t>機密性</a:t>
            </a:r>
            <a:r>
              <a:rPr kumimoji="1" lang="en-US" altLang="ja-JP"/>
              <a:t>2</a:t>
            </a:r>
            <a:r>
              <a:rPr kumimoji="1" lang="ja-JP" altLang="en-US"/>
              <a:t>完全性</a:t>
            </a:r>
            <a:r>
              <a:rPr kumimoji="1" lang="en-US" altLang="ja-JP"/>
              <a:t>2</a:t>
            </a:r>
            <a:r>
              <a:rPr kumimoji="1" lang="ja-JP" altLang="en-US"/>
              <a:t>可用性</a:t>
            </a:r>
            <a:r>
              <a:rPr kumimoji="1" lang="en-US" altLang="ja-JP"/>
              <a:t>2</a:t>
            </a:r>
            <a:r>
              <a:rPr kumimoji="1" lang="ja-JP" altLang="en-US"/>
              <a:t>（国民年金部）</a:t>
            </a:r>
          </a:p>
        </p:txBody>
      </p:sp>
      <p:sp>
        <p:nvSpPr>
          <p:cNvPr id="3" name="日付プレースホルダー 2"/>
          <p:cNvSpPr>
            <a:spLocks noGrp="1"/>
          </p:cNvSpPr>
          <p:nvPr>
            <p:ph type="dt" sz="quarter" idx="1"/>
          </p:nvPr>
        </p:nvSpPr>
        <p:spPr>
          <a:xfrm>
            <a:off x="3815377" y="0"/>
            <a:ext cx="2918831" cy="493633"/>
          </a:xfrm>
          <a:prstGeom prst="rect">
            <a:avLst/>
          </a:prstGeom>
        </p:spPr>
        <p:txBody>
          <a:bodyPr vert="horz" lIns="91440" tIns="45720" rIns="91440" bIns="45720" rtlCol="0"/>
          <a:lstStyle>
            <a:lvl1pPr algn="r">
              <a:defRPr sz="1200"/>
            </a:lvl1pPr>
          </a:lstStyle>
          <a:p>
            <a:fld id="{72144D8A-69A4-47E8-8D1B-227C8BC55F09}" type="datetimeFigureOut">
              <a:rPr kumimoji="1" lang="ja-JP" altLang="en-US" smtClean="0"/>
              <a:t>2023/10/31</a:t>
            </a:fld>
            <a:endParaRPr kumimoji="1" lang="ja-JP" altLang="en-US"/>
          </a:p>
        </p:txBody>
      </p:sp>
      <p:sp>
        <p:nvSpPr>
          <p:cNvPr id="4" name="フッター プレースホルダー 3"/>
          <p:cNvSpPr>
            <a:spLocks noGrp="1"/>
          </p:cNvSpPr>
          <p:nvPr>
            <p:ph type="ftr" sz="quarter" idx="2"/>
          </p:nvPr>
        </p:nvSpPr>
        <p:spPr>
          <a:xfrm>
            <a:off x="2" y="9377319"/>
            <a:ext cx="2918831" cy="493633"/>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7" y="9377319"/>
            <a:ext cx="2918831" cy="493633"/>
          </a:xfrm>
          <a:prstGeom prst="rect">
            <a:avLst/>
          </a:prstGeom>
        </p:spPr>
        <p:txBody>
          <a:bodyPr vert="horz" lIns="91440" tIns="45720" rIns="91440" bIns="45720" rtlCol="0" anchor="b"/>
          <a:lstStyle>
            <a:lvl1pPr algn="r">
              <a:defRPr sz="1200"/>
            </a:lvl1pPr>
          </a:lstStyle>
          <a:p>
            <a:fld id="{A8D5DBFD-020F-4F1A-9869-41ADFD5BE9CD}" type="slidenum">
              <a:rPr kumimoji="1" lang="ja-JP" altLang="en-US" smtClean="0"/>
              <a:t>‹#›</a:t>
            </a:fld>
            <a:endParaRPr kumimoji="1" lang="ja-JP" altLang="en-US"/>
          </a:p>
        </p:txBody>
      </p:sp>
    </p:spTree>
    <p:extLst>
      <p:ext uri="{BB962C8B-B14F-4D97-AF65-F5344CB8AC3E}">
        <p14:creationId xmlns:p14="http://schemas.microsoft.com/office/powerpoint/2010/main" val="2652105402"/>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18831" cy="493633"/>
          </a:xfrm>
          <a:prstGeom prst="rect">
            <a:avLst/>
          </a:prstGeom>
        </p:spPr>
        <p:txBody>
          <a:bodyPr vert="horz" lIns="91440" tIns="45720" rIns="91440" bIns="45720" rtlCol="0"/>
          <a:lstStyle>
            <a:lvl1pPr algn="l">
              <a:defRPr sz="1200"/>
            </a:lvl1pPr>
          </a:lstStyle>
          <a:p>
            <a:r>
              <a:rPr kumimoji="1" lang="ja-JP" altLang="en-US"/>
              <a:t>機密性</a:t>
            </a:r>
            <a:r>
              <a:rPr kumimoji="1" lang="en-US" altLang="ja-JP"/>
              <a:t>2</a:t>
            </a:r>
            <a:r>
              <a:rPr kumimoji="1" lang="ja-JP" altLang="en-US"/>
              <a:t>完全性</a:t>
            </a:r>
            <a:r>
              <a:rPr kumimoji="1" lang="en-US" altLang="ja-JP"/>
              <a:t>2</a:t>
            </a:r>
            <a:r>
              <a:rPr kumimoji="1" lang="ja-JP" altLang="en-US"/>
              <a:t>可用性</a:t>
            </a:r>
            <a:r>
              <a:rPr kumimoji="1" lang="en-US" altLang="ja-JP"/>
              <a:t>2</a:t>
            </a:r>
            <a:r>
              <a:rPr kumimoji="1" lang="ja-JP" altLang="en-US"/>
              <a:t>（国民年金部）</a:t>
            </a:r>
          </a:p>
        </p:txBody>
      </p:sp>
      <p:sp>
        <p:nvSpPr>
          <p:cNvPr id="3" name="日付プレースホルダー 2"/>
          <p:cNvSpPr>
            <a:spLocks noGrp="1"/>
          </p:cNvSpPr>
          <p:nvPr>
            <p:ph type="dt" idx="1"/>
          </p:nvPr>
        </p:nvSpPr>
        <p:spPr>
          <a:xfrm>
            <a:off x="3815377" y="0"/>
            <a:ext cx="2918831" cy="493633"/>
          </a:xfrm>
          <a:prstGeom prst="rect">
            <a:avLst/>
          </a:prstGeom>
        </p:spPr>
        <p:txBody>
          <a:bodyPr vert="horz" lIns="91440" tIns="45720" rIns="91440" bIns="45720" rtlCol="0"/>
          <a:lstStyle>
            <a:lvl1pPr algn="r">
              <a:defRPr sz="1200"/>
            </a:lvl1pPr>
          </a:lstStyle>
          <a:p>
            <a:fld id="{CE53B9D8-DA5B-448C-9D67-F00476BC7359}" type="datetimeFigureOut">
              <a:rPr kumimoji="1" lang="ja-JP" altLang="en-US" smtClean="0"/>
              <a:t>2023/10/31</a:t>
            </a:fld>
            <a:endParaRPr kumimoji="1" lang="ja-JP" altLang="en-US"/>
          </a:p>
        </p:txBody>
      </p:sp>
      <p:sp>
        <p:nvSpPr>
          <p:cNvPr id="4" name="スライド イメージ プレースホルダー 3"/>
          <p:cNvSpPr>
            <a:spLocks noGrp="1" noRot="1" noChangeAspect="1"/>
          </p:cNvSpPr>
          <p:nvPr>
            <p:ph type="sldImg" idx="2"/>
          </p:nvPr>
        </p:nvSpPr>
        <p:spPr>
          <a:xfrm>
            <a:off x="2085975" y="739775"/>
            <a:ext cx="2563813" cy="37052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8" y="4689517"/>
            <a:ext cx="5388610" cy="444269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7319"/>
            <a:ext cx="2918831" cy="493633"/>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7" y="9377319"/>
            <a:ext cx="2918831" cy="493633"/>
          </a:xfrm>
          <a:prstGeom prst="rect">
            <a:avLst/>
          </a:prstGeom>
        </p:spPr>
        <p:txBody>
          <a:bodyPr vert="horz" lIns="91440" tIns="45720" rIns="91440" bIns="45720" rtlCol="0" anchor="b"/>
          <a:lstStyle>
            <a:lvl1pPr algn="r">
              <a:defRPr sz="1200"/>
            </a:lvl1pPr>
          </a:lstStyle>
          <a:p>
            <a:fld id="{947F3479-ED16-4BA1-8510-880067700C05}" type="slidenum">
              <a:rPr kumimoji="1" lang="ja-JP" altLang="en-US" smtClean="0"/>
              <a:t>‹#›</a:t>
            </a:fld>
            <a:endParaRPr kumimoji="1" lang="ja-JP" altLang="en-US"/>
          </a:p>
        </p:txBody>
      </p:sp>
    </p:spTree>
    <p:extLst>
      <p:ext uri="{BB962C8B-B14F-4D97-AF65-F5344CB8AC3E}">
        <p14:creationId xmlns:p14="http://schemas.microsoft.com/office/powerpoint/2010/main" val="3668048223"/>
      </p:ext>
    </p:extLst>
  </p:cSld>
  <p:clrMap bg1="lt1" tx1="dk1" bg2="lt2" tx2="dk2" accent1="accent1" accent2="accent2" accent3="accent3" accent4="accent4" accent5="accent5" accent6="accent6" hlink="hlink" folHlink="folHlink"/>
  <p:hf sldNum="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95285" indent="0" algn="ctr">
              <a:buNone/>
              <a:defRPr>
                <a:solidFill>
                  <a:schemeClr val="tx1">
                    <a:tint val="75000"/>
                  </a:schemeClr>
                </a:solidFill>
              </a:defRPr>
            </a:lvl2pPr>
            <a:lvl3pPr marL="990570" indent="0" algn="ctr">
              <a:buNone/>
              <a:defRPr>
                <a:solidFill>
                  <a:schemeClr val="tx1">
                    <a:tint val="75000"/>
                  </a:schemeClr>
                </a:solidFill>
              </a:defRPr>
            </a:lvl3pPr>
            <a:lvl4pPr marL="1485854" indent="0" algn="ctr">
              <a:buNone/>
              <a:defRPr>
                <a:solidFill>
                  <a:schemeClr val="tx1">
                    <a:tint val="75000"/>
                  </a:schemeClr>
                </a:solidFill>
              </a:defRPr>
            </a:lvl4pPr>
            <a:lvl5pPr marL="1981139" indent="0" algn="ctr">
              <a:buNone/>
              <a:defRPr>
                <a:solidFill>
                  <a:schemeClr val="tx1">
                    <a:tint val="75000"/>
                  </a:schemeClr>
                </a:solidFill>
              </a:defRPr>
            </a:lvl5pPr>
            <a:lvl6pPr marL="2476424" indent="0" algn="ctr">
              <a:buNone/>
              <a:defRPr>
                <a:solidFill>
                  <a:schemeClr val="tx1">
                    <a:tint val="75000"/>
                  </a:schemeClr>
                </a:solidFill>
              </a:defRPr>
            </a:lvl6pPr>
            <a:lvl7pPr marL="2971709" indent="0" algn="ctr">
              <a:buNone/>
              <a:defRPr>
                <a:solidFill>
                  <a:schemeClr val="tx1">
                    <a:tint val="75000"/>
                  </a:schemeClr>
                </a:solidFill>
              </a:defRPr>
            </a:lvl7pPr>
            <a:lvl8pPr marL="3466993" indent="0" algn="ctr">
              <a:buNone/>
              <a:defRPr>
                <a:solidFill>
                  <a:schemeClr val="tx1">
                    <a:tint val="75000"/>
                  </a:schemeClr>
                </a:solidFill>
              </a:defRPr>
            </a:lvl8pPr>
            <a:lvl9pPr marL="3962278"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D6D6BEA-48DF-40B9-B93F-BF71E89F39B2}" type="datetime1">
              <a:rPr kumimoji="1" lang="ja-JP" altLang="en-US" smtClean="0"/>
              <a:t>2023/10/31</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a:t>July2017</a:t>
            </a:r>
            <a:r>
              <a:rPr kumimoji="1" lang="ja-JP" altLang="en-US"/>
              <a:t>＜</a:t>
            </a:r>
            <a:r>
              <a:rPr kumimoji="1" lang="en-US" altLang="ja-JP"/>
              <a:t>Vol.4</a:t>
            </a:r>
            <a:r>
              <a:rPr kumimoji="1" lang="ja-JP" altLang="en-US"/>
              <a:t>５＞   </a:t>
            </a:r>
          </a:p>
        </p:txBody>
      </p:sp>
      <p:sp>
        <p:nvSpPr>
          <p:cNvPr id="6" name="スライド番号プレースホルダー 5"/>
          <p:cNvSpPr>
            <a:spLocks noGrp="1"/>
          </p:cNvSpPr>
          <p:nvPr>
            <p:ph type="sldNum" sz="quarter" idx="12"/>
          </p:nvPr>
        </p:nvSpPr>
        <p:spPr/>
        <p:txBody>
          <a:bodyPr/>
          <a:lstStyle/>
          <a:p>
            <a:fld id="{A037A30D-9CDA-4A0A-AC68-F0209F84D472}" type="slidenum">
              <a:rPr kumimoji="1" lang="ja-JP" altLang="en-US" smtClean="0"/>
              <a:t>‹#›</a:t>
            </a:fld>
            <a:endParaRPr kumimoji="1" lang="ja-JP" altLang="en-US"/>
          </a:p>
        </p:txBody>
      </p:sp>
    </p:spTree>
    <p:extLst>
      <p:ext uri="{BB962C8B-B14F-4D97-AF65-F5344CB8AC3E}">
        <p14:creationId xmlns:p14="http://schemas.microsoft.com/office/powerpoint/2010/main" val="3860527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9F8BF1F-8E86-45EB-B214-D5929AF07E46}" type="datetime1">
              <a:rPr kumimoji="1" lang="ja-JP" altLang="en-US" smtClean="0"/>
              <a:t>2023/10/31</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a:t>July2017</a:t>
            </a:r>
            <a:r>
              <a:rPr kumimoji="1" lang="ja-JP" altLang="en-US"/>
              <a:t>＜</a:t>
            </a:r>
            <a:r>
              <a:rPr kumimoji="1" lang="en-US" altLang="ja-JP"/>
              <a:t>Vol.4</a:t>
            </a:r>
            <a:r>
              <a:rPr kumimoji="1" lang="ja-JP" altLang="en-US"/>
              <a:t>５＞   </a:t>
            </a:r>
          </a:p>
        </p:txBody>
      </p:sp>
      <p:sp>
        <p:nvSpPr>
          <p:cNvPr id="6" name="スライド番号プレースホルダー 5"/>
          <p:cNvSpPr>
            <a:spLocks noGrp="1"/>
          </p:cNvSpPr>
          <p:nvPr>
            <p:ph type="sldNum" sz="quarter" idx="12"/>
          </p:nvPr>
        </p:nvSpPr>
        <p:spPr/>
        <p:txBody>
          <a:bodyPr/>
          <a:lstStyle/>
          <a:p>
            <a:fld id="{A037A30D-9CDA-4A0A-AC68-F0209F84D472}" type="slidenum">
              <a:rPr kumimoji="1" lang="ja-JP" altLang="en-US" smtClean="0"/>
              <a:t>‹#›</a:t>
            </a:fld>
            <a:endParaRPr kumimoji="1" lang="ja-JP" altLang="en-US"/>
          </a:p>
        </p:txBody>
      </p:sp>
    </p:spTree>
    <p:extLst>
      <p:ext uri="{BB962C8B-B14F-4D97-AF65-F5344CB8AC3E}">
        <p14:creationId xmlns:p14="http://schemas.microsoft.com/office/powerpoint/2010/main" val="4248142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1"/>
            <a:ext cx="1543050" cy="8452202"/>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96701"/>
            <a:ext cx="4514850" cy="8452202"/>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D31217A-C2BD-422A-9B36-D03EEA08B47A}" type="datetime1">
              <a:rPr kumimoji="1" lang="ja-JP" altLang="en-US" smtClean="0"/>
              <a:t>2023/10/31</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a:t>July2017</a:t>
            </a:r>
            <a:r>
              <a:rPr kumimoji="1" lang="ja-JP" altLang="en-US"/>
              <a:t>＜</a:t>
            </a:r>
            <a:r>
              <a:rPr kumimoji="1" lang="en-US" altLang="ja-JP"/>
              <a:t>Vol.4</a:t>
            </a:r>
            <a:r>
              <a:rPr kumimoji="1" lang="ja-JP" altLang="en-US"/>
              <a:t>５＞   </a:t>
            </a:r>
          </a:p>
        </p:txBody>
      </p:sp>
      <p:sp>
        <p:nvSpPr>
          <p:cNvPr id="6" name="スライド番号プレースホルダー 5"/>
          <p:cNvSpPr>
            <a:spLocks noGrp="1"/>
          </p:cNvSpPr>
          <p:nvPr>
            <p:ph type="sldNum" sz="quarter" idx="12"/>
          </p:nvPr>
        </p:nvSpPr>
        <p:spPr/>
        <p:txBody>
          <a:bodyPr/>
          <a:lstStyle/>
          <a:p>
            <a:fld id="{A037A30D-9CDA-4A0A-AC68-F0209F84D472}" type="slidenum">
              <a:rPr kumimoji="1" lang="ja-JP" altLang="en-US" smtClean="0"/>
              <a:t>‹#›</a:t>
            </a:fld>
            <a:endParaRPr kumimoji="1" lang="ja-JP" altLang="en-US"/>
          </a:p>
        </p:txBody>
      </p:sp>
    </p:spTree>
    <p:extLst>
      <p:ext uri="{BB962C8B-B14F-4D97-AF65-F5344CB8AC3E}">
        <p14:creationId xmlns:p14="http://schemas.microsoft.com/office/powerpoint/2010/main" val="1987210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4A92049-2614-4978-AC08-D797FEE8A0CB}" type="datetime1">
              <a:rPr kumimoji="1" lang="ja-JP" altLang="en-US" smtClean="0"/>
              <a:t>2023/10/31</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a:t>July2017</a:t>
            </a:r>
            <a:r>
              <a:rPr kumimoji="1" lang="ja-JP" altLang="en-US"/>
              <a:t>＜</a:t>
            </a:r>
            <a:r>
              <a:rPr kumimoji="1" lang="en-US" altLang="ja-JP"/>
              <a:t>Vol.4</a:t>
            </a:r>
            <a:r>
              <a:rPr kumimoji="1" lang="ja-JP" altLang="en-US"/>
              <a:t>５＞   </a:t>
            </a:r>
          </a:p>
        </p:txBody>
      </p:sp>
      <p:sp>
        <p:nvSpPr>
          <p:cNvPr id="6" name="スライド番号プレースホルダー 5"/>
          <p:cNvSpPr>
            <a:spLocks noGrp="1"/>
          </p:cNvSpPr>
          <p:nvPr>
            <p:ph type="sldNum" sz="quarter" idx="12"/>
          </p:nvPr>
        </p:nvSpPr>
        <p:spPr/>
        <p:txBody>
          <a:bodyPr/>
          <a:lstStyle/>
          <a:p>
            <a:fld id="{A037A30D-9CDA-4A0A-AC68-F0209F84D472}" type="slidenum">
              <a:rPr kumimoji="1" lang="ja-JP" altLang="en-US" smtClean="0"/>
              <a:t>‹#›</a:t>
            </a:fld>
            <a:endParaRPr kumimoji="1" lang="ja-JP" altLang="en-US"/>
          </a:p>
        </p:txBody>
      </p:sp>
    </p:spTree>
    <p:extLst>
      <p:ext uri="{BB962C8B-B14F-4D97-AF65-F5344CB8AC3E}">
        <p14:creationId xmlns:p14="http://schemas.microsoft.com/office/powerpoint/2010/main" val="139592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333"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167">
                <a:solidFill>
                  <a:schemeClr val="tx1">
                    <a:tint val="75000"/>
                  </a:schemeClr>
                </a:solidFill>
              </a:defRPr>
            </a:lvl1pPr>
            <a:lvl2pPr marL="495285" indent="0">
              <a:buNone/>
              <a:defRPr sz="1950">
                <a:solidFill>
                  <a:schemeClr val="tx1">
                    <a:tint val="75000"/>
                  </a:schemeClr>
                </a:solidFill>
              </a:defRPr>
            </a:lvl2pPr>
            <a:lvl3pPr marL="990570" indent="0">
              <a:buNone/>
              <a:defRPr sz="1733">
                <a:solidFill>
                  <a:schemeClr val="tx1">
                    <a:tint val="75000"/>
                  </a:schemeClr>
                </a:solidFill>
              </a:defRPr>
            </a:lvl3pPr>
            <a:lvl4pPr marL="1485854" indent="0">
              <a:buNone/>
              <a:defRPr sz="1517">
                <a:solidFill>
                  <a:schemeClr val="tx1">
                    <a:tint val="75000"/>
                  </a:schemeClr>
                </a:solidFill>
              </a:defRPr>
            </a:lvl4pPr>
            <a:lvl5pPr marL="1981139" indent="0">
              <a:buNone/>
              <a:defRPr sz="1517">
                <a:solidFill>
                  <a:schemeClr val="tx1">
                    <a:tint val="75000"/>
                  </a:schemeClr>
                </a:solidFill>
              </a:defRPr>
            </a:lvl5pPr>
            <a:lvl6pPr marL="2476424" indent="0">
              <a:buNone/>
              <a:defRPr sz="1517">
                <a:solidFill>
                  <a:schemeClr val="tx1">
                    <a:tint val="75000"/>
                  </a:schemeClr>
                </a:solidFill>
              </a:defRPr>
            </a:lvl6pPr>
            <a:lvl7pPr marL="2971709" indent="0">
              <a:buNone/>
              <a:defRPr sz="1517">
                <a:solidFill>
                  <a:schemeClr val="tx1">
                    <a:tint val="75000"/>
                  </a:schemeClr>
                </a:solidFill>
              </a:defRPr>
            </a:lvl7pPr>
            <a:lvl8pPr marL="3466993" indent="0">
              <a:buNone/>
              <a:defRPr sz="1517">
                <a:solidFill>
                  <a:schemeClr val="tx1">
                    <a:tint val="75000"/>
                  </a:schemeClr>
                </a:solidFill>
              </a:defRPr>
            </a:lvl8pPr>
            <a:lvl9pPr marL="3962278" indent="0">
              <a:buNone/>
              <a:defRPr sz="1517">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ED76038-1A1E-43B3-979F-BF62E4365D7C}" type="datetime1">
              <a:rPr kumimoji="1" lang="ja-JP" altLang="en-US" smtClean="0"/>
              <a:t>2023/10/31</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a:t>July2017</a:t>
            </a:r>
            <a:r>
              <a:rPr kumimoji="1" lang="ja-JP" altLang="en-US"/>
              <a:t>＜</a:t>
            </a:r>
            <a:r>
              <a:rPr kumimoji="1" lang="en-US" altLang="ja-JP"/>
              <a:t>Vol.4</a:t>
            </a:r>
            <a:r>
              <a:rPr kumimoji="1" lang="ja-JP" altLang="en-US"/>
              <a:t>５＞   </a:t>
            </a:r>
          </a:p>
        </p:txBody>
      </p:sp>
      <p:sp>
        <p:nvSpPr>
          <p:cNvPr id="6" name="スライド番号プレースホルダー 5"/>
          <p:cNvSpPr>
            <a:spLocks noGrp="1"/>
          </p:cNvSpPr>
          <p:nvPr>
            <p:ph type="sldNum" sz="quarter" idx="12"/>
          </p:nvPr>
        </p:nvSpPr>
        <p:spPr/>
        <p:txBody>
          <a:bodyPr/>
          <a:lstStyle/>
          <a:p>
            <a:fld id="{A037A30D-9CDA-4A0A-AC68-F0209F84D472}" type="slidenum">
              <a:rPr kumimoji="1" lang="ja-JP" altLang="en-US" smtClean="0"/>
              <a:t>‹#›</a:t>
            </a:fld>
            <a:endParaRPr kumimoji="1" lang="ja-JP" altLang="en-US"/>
          </a:p>
        </p:txBody>
      </p:sp>
    </p:spTree>
    <p:extLst>
      <p:ext uri="{BB962C8B-B14F-4D97-AF65-F5344CB8AC3E}">
        <p14:creationId xmlns:p14="http://schemas.microsoft.com/office/powerpoint/2010/main" val="26987238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311402"/>
            <a:ext cx="3028950" cy="6537502"/>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311402"/>
            <a:ext cx="3028950" cy="6537502"/>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A3A5B4BC-B73F-4860-B205-C774DDAF0FF5}" type="datetime1">
              <a:rPr kumimoji="1" lang="ja-JP" altLang="en-US" smtClean="0"/>
              <a:t>2023/10/31</a:t>
            </a:fld>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a:t>July2017</a:t>
            </a:r>
            <a:r>
              <a:rPr kumimoji="1" lang="ja-JP" altLang="en-US"/>
              <a:t>＜</a:t>
            </a:r>
            <a:r>
              <a:rPr kumimoji="1" lang="en-US" altLang="ja-JP"/>
              <a:t>Vol.4</a:t>
            </a:r>
            <a:r>
              <a:rPr kumimoji="1" lang="ja-JP" altLang="en-US"/>
              <a:t>５＞   </a:t>
            </a:r>
          </a:p>
        </p:txBody>
      </p:sp>
      <p:sp>
        <p:nvSpPr>
          <p:cNvPr id="7" name="スライド番号プレースホルダー 6"/>
          <p:cNvSpPr>
            <a:spLocks noGrp="1"/>
          </p:cNvSpPr>
          <p:nvPr>
            <p:ph type="sldNum" sz="quarter" idx="12"/>
          </p:nvPr>
        </p:nvSpPr>
        <p:spPr/>
        <p:txBody>
          <a:bodyPr/>
          <a:lstStyle/>
          <a:p>
            <a:fld id="{A037A30D-9CDA-4A0A-AC68-F0209F84D472}" type="slidenum">
              <a:rPr kumimoji="1" lang="ja-JP" altLang="en-US" smtClean="0"/>
              <a:t>‹#›</a:t>
            </a:fld>
            <a:endParaRPr kumimoji="1" lang="ja-JP" altLang="en-US"/>
          </a:p>
        </p:txBody>
      </p:sp>
    </p:spTree>
    <p:extLst>
      <p:ext uri="{BB962C8B-B14F-4D97-AF65-F5344CB8AC3E}">
        <p14:creationId xmlns:p14="http://schemas.microsoft.com/office/powerpoint/2010/main" val="4007468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600" b="1"/>
            </a:lvl1pPr>
            <a:lvl2pPr marL="495285" indent="0">
              <a:buNone/>
              <a:defRPr sz="2167" b="1"/>
            </a:lvl2pPr>
            <a:lvl3pPr marL="990570" indent="0">
              <a:buNone/>
              <a:defRPr sz="1950" b="1"/>
            </a:lvl3pPr>
            <a:lvl4pPr marL="1485854" indent="0">
              <a:buNone/>
              <a:defRPr sz="1733" b="1"/>
            </a:lvl4pPr>
            <a:lvl5pPr marL="1981139" indent="0">
              <a:buNone/>
              <a:defRPr sz="1733" b="1"/>
            </a:lvl5pPr>
            <a:lvl6pPr marL="2476424" indent="0">
              <a:buNone/>
              <a:defRPr sz="1733" b="1"/>
            </a:lvl6pPr>
            <a:lvl7pPr marL="2971709" indent="0">
              <a:buNone/>
              <a:defRPr sz="1733" b="1"/>
            </a:lvl7pPr>
            <a:lvl8pPr marL="3466993" indent="0">
              <a:buNone/>
              <a:defRPr sz="1733" b="1"/>
            </a:lvl8pPr>
            <a:lvl9pPr marL="3962278" indent="0">
              <a:buNone/>
              <a:defRPr sz="1733"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600" b="1"/>
            </a:lvl1pPr>
            <a:lvl2pPr marL="495285" indent="0">
              <a:buNone/>
              <a:defRPr sz="2167" b="1"/>
            </a:lvl2pPr>
            <a:lvl3pPr marL="990570" indent="0">
              <a:buNone/>
              <a:defRPr sz="1950" b="1"/>
            </a:lvl3pPr>
            <a:lvl4pPr marL="1485854" indent="0">
              <a:buNone/>
              <a:defRPr sz="1733" b="1"/>
            </a:lvl4pPr>
            <a:lvl5pPr marL="1981139" indent="0">
              <a:buNone/>
              <a:defRPr sz="1733" b="1"/>
            </a:lvl5pPr>
            <a:lvl6pPr marL="2476424" indent="0">
              <a:buNone/>
              <a:defRPr sz="1733" b="1"/>
            </a:lvl6pPr>
            <a:lvl7pPr marL="2971709" indent="0">
              <a:buNone/>
              <a:defRPr sz="1733" b="1"/>
            </a:lvl7pPr>
            <a:lvl8pPr marL="3466993" indent="0">
              <a:buNone/>
              <a:defRPr sz="1733" b="1"/>
            </a:lvl8pPr>
            <a:lvl9pPr marL="3962278" indent="0">
              <a:buNone/>
              <a:defRPr sz="1733"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C9618C9-97FE-418D-9FD9-D7851E89BC47}" type="datetime1">
              <a:rPr kumimoji="1" lang="ja-JP" altLang="en-US" smtClean="0"/>
              <a:t>2023/10/31</a:t>
            </a:fld>
            <a:endParaRPr kumimoji="1" lang="ja-JP" altLang="en-US"/>
          </a:p>
        </p:txBody>
      </p:sp>
      <p:sp>
        <p:nvSpPr>
          <p:cNvPr id="8" name="フッター プレースホルダー 7"/>
          <p:cNvSpPr>
            <a:spLocks noGrp="1"/>
          </p:cNvSpPr>
          <p:nvPr>
            <p:ph type="ftr" sz="quarter" idx="11"/>
          </p:nvPr>
        </p:nvSpPr>
        <p:spPr/>
        <p:txBody>
          <a:bodyPr/>
          <a:lstStyle/>
          <a:p>
            <a:r>
              <a:rPr kumimoji="1" lang="en-US" altLang="ja-JP"/>
              <a:t>July2017</a:t>
            </a:r>
            <a:r>
              <a:rPr kumimoji="1" lang="ja-JP" altLang="en-US"/>
              <a:t>＜</a:t>
            </a:r>
            <a:r>
              <a:rPr kumimoji="1" lang="en-US" altLang="ja-JP"/>
              <a:t>Vol.4</a:t>
            </a:r>
            <a:r>
              <a:rPr kumimoji="1" lang="ja-JP" altLang="en-US"/>
              <a:t>５＞   </a:t>
            </a:r>
          </a:p>
        </p:txBody>
      </p:sp>
      <p:sp>
        <p:nvSpPr>
          <p:cNvPr id="9" name="スライド番号プレースホルダー 8"/>
          <p:cNvSpPr>
            <a:spLocks noGrp="1"/>
          </p:cNvSpPr>
          <p:nvPr>
            <p:ph type="sldNum" sz="quarter" idx="12"/>
          </p:nvPr>
        </p:nvSpPr>
        <p:spPr/>
        <p:txBody>
          <a:bodyPr/>
          <a:lstStyle/>
          <a:p>
            <a:fld id="{A037A30D-9CDA-4A0A-AC68-F0209F84D472}" type="slidenum">
              <a:rPr kumimoji="1" lang="ja-JP" altLang="en-US" smtClean="0"/>
              <a:t>‹#›</a:t>
            </a:fld>
            <a:endParaRPr kumimoji="1" lang="ja-JP" altLang="en-US"/>
          </a:p>
        </p:txBody>
      </p:sp>
    </p:spTree>
    <p:extLst>
      <p:ext uri="{BB962C8B-B14F-4D97-AF65-F5344CB8AC3E}">
        <p14:creationId xmlns:p14="http://schemas.microsoft.com/office/powerpoint/2010/main" val="2204707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47EADE1-DC8D-4017-A305-24B63DD6E4A6}" type="datetime1">
              <a:rPr kumimoji="1" lang="ja-JP" altLang="en-US" smtClean="0"/>
              <a:t>2023/10/31</a:t>
            </a:fld>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a:t>July2017</a:t>
            </a:r>
            <a:r>
              <a:rPr kumimoji="1" lang="ja-JP" altLang="en-US"/>
              <a:t>＜</a:t>
            </a:r>
            <a:r>
              <a:rPr kumimoji="1" lang="en-US" altLang="ja-JP"/>
              <a:t>Vol.4</a:t>
            </a:r>
            <a:r>
              <a:rPr kumimoji="1" lang="ja-JP" altLang="en-US"/>
              <a:t>５＞   </a:t>
            </a:r>
          </a:p>
        </p:txBody>
      </p:sp>
      <p:sp>
        <p:nvSpPr>
          <p:cNvPr id="5" name="スライド番号プレースホルダー 4"/>
          <p:cNvSpPr>
            <a:spLocks noGrp="1"/>
          </p:cNvSpPr>
          <p:nvPr>
            <p:ph type="sldNum" sz="quarter" idx="12"/>
          </p:nvPr>
        </p:nvSpPr>
        <p:spPr/>
        <p:txBody>
          <a:bodyPr/>
          <a:lstStyle/>
          <a:p>
            <a:fld id="{A037A30D-9CDA-4A0A-AC68-F0209F84D472}" type="slidenum">
              <a:rPr kumimoji="1" lang="ja-JP" altLang="en-US" smtClean="0"/>
              <a:t>‹#›</a:t>
            </a:fld>
            <a:endParaRPr kumimoji="1" lang="ja-JP" altLang="en-US"/>
          </a:p>
        </p:txBody>
      </p:sp>
    </p:spTree>
    <p:extLst>
      <p:ext uri="{BB962C8B-B14F-4D97-AF65-F5344CB8AC3E}">
        <p14:creationId xmlns:p14="http://schemas.microsoft.com/office/powerpoint/2010/main" val="3649816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4BAFAC0-DAFD-4376-AF45-E0C4B4FEEB35}" type="datetime1">
              <a:rPr kumimoji="1" lang="ja-JP" altLang="en-US" smtClean="0"/>
              <a:t>2023/10/31</a:t>
            </a:fld>
            <a:endParaRPr kumimoji="1" lang="ja-JP" altLang="en-US"/>
          </a:p>
        </p:txBody>
      </p:sp>
      <p:sp>
        <p:nvSpPr>
          <p:cNvPr id="3" name="フッター プレースホルダー 2"/>
          <p:cNvSpPr>
            <a:spLocks noGrp="1"/>
          </p:cNvSpPr>
          <p:nvPr>
            <p:ph type="ftr" sz="quarter" idx="11"/>
          </p:nvPr>
        </p:nvSpPr>
        <p:spPr/>
        <p:txBody>
          <a:bodyPr/>
          <a:lstStyle/>
          <a:p>
            <a:r>
              <a:rPr kumimoji="1" lang="en-US" altLang="ja-JP"/>
              <a:t>July2017</a:t>
            </a:r>
            <a:r>
              <a:rPr kumimoji="1" lang="ja-JP" altLang="en-US"/>
              <a:t>＜</a:t>
            </a:r>
            <a:r>
              <a:rPr kumimoji="1" lang="en-US" altLang="ja-JP"/>
              <a:t>Vol.4</a:t>
            </a:r>
            <a:r>
              <a:rPr kumimoji="1" lang="ja-JP" altLang="en-US"/>
              <a:t>５＞   </a:t>
            </a:r>
          </a:p>
        </p:txBody>
      </p:sp>
      <p:sp>
        <p:nvSpPr>
          <p:cNvPr id="4" name="スライド番号プレースホルダー 3"/>
          <p:cNvSpPr>
            <a:spLocks noGrp="1"/>
          </p:cNvSpPr>
          <p:nvPr>
            <p:ph type="sldNum" sz="quarter" idx="12"/>
          </p:nvPr>
        </p:nvSpPr>
        <p:spPr/>
        <p:txBody>
          <a:bodyPr/>
          <a:lstStyle/>
          <a:p>
            <a:fld id="{A037A30D-9CDA-4A0A-AC68-F0209F84D472}" type="slidenum">
              <a:rPr kumimoji="1" lang="ja-JP" altLang="en-US" smtClean="0"/>
              <a:t>‹#›</a:t>
            </a:fld>
            <a:endParaRPr kumimoji="1" lang="ja-JP" altLang="en-US"/>
          </a:p>
        </p:txBody>
      </p:sp>
    </p:spTree>
    <p:extLst>
      <p:ext uri="{BB962C8B-B14F-4D97-AF65-F5344CB8AC3E}">
        <p14:creationId xmlns:p14="http://schemas.microsoft.com/office/powerpoint/2010/main" val="1311909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167"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467"/>
            </a:lvl1pPr>
            <a:lvl2pPr>
              <a:defRPr sz="3033"/>
            </a:lvl2pPr>
            <a:lvl3pPr>
              <a:defRPr sz="2600"/>
            </a:lvl3pPr>
            <a:lvl4pPr>
              <a:defRPr sz="2167"/>
            </a:lvl4pPr>
            <a:lvl5pPr>
              <a:defRPr sz="2167"/>
            </a:lvl5pPr>
            <a:lvl6pPr>
              <a:defRPr sz="2167"/>
            </a:lvl6pPr>
            <a:lvl7pPr>
              <a:defRPr sz="2167"/>
            </a:lvl7pPr>
            <a:lvl8pPr>
              <a:defRPr sz="2167"/>
            </a:lvl8pPr>
            <a:lvl9pPr>
              <a:defRPr sz="216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517"/>
            </a:lvl1pPr>
            <a:lvl2pPr marL="495285" indent="0">
              <a:buNone/>
              <a:defRPr sz="1300"/>
            </a:lvl2pPr>
            <a:lvl3pPr marL="990570" indent="0">
              <a:buNone/>
              <a:defRPr sz="1083"/>
            </a:lvl3pPr>
            <a:lvl4pPr marL="1485854" indent="0">
              <a:buNone/>
              <a:defRPr sz="975"/>
            </a:lvl4pPr>
            <a:lvl5pPr marL="1981139" indent="0">
              <a:buNone/>
              <a:defRPr sz="975"/>
            </a:lvl5pPr>
            <a:lvl6pPr marL="2476424" indent="0">
              <a:buNone/>
              <a:defRPr sz="975"/>
            </a:lvl6pPr>
            <a:lvl7pPr marL="2971709" indent="0">
              <a:buNone/>
              <a:defRPr sz="975"/>
            </a:lvl7pPr>
            <a:lvl8pPr marL="3466993" indent="0">
              <a:buNone/>
              <a:defRPr sz="975"/>
            </a:lvl8pPr>
            <a:lvl9pPr marL="3962278" indent="0">
              <a:buNone/>
              <a:defRPr sz="97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440AA3C-3D17-4101-A4AF-9288A6BD5DBD}" type="datetime1">
              <a:rPr kumimoji="1" lang="ja-JP" altLang="en-US" smtClean="0"/>
              <a:t>2023/10/31</a:t>
            </a:fld>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a:t>July2017</a:t>
            </a:r>
            <a:r>
              <a:rPr kumimoji="1" lang="ja-JP" altLang="en-US"/>
              <a:t>＜</a:t>
            </a:r>
            <a:r>
              <a:rPr kumimoji="1" lang="en-US" altLang="ja-JP"/>
              <a:t>Vol.4</a:t>
            </a:r>
            <a:r>
              <a:rPr kumimoji="1" lang="ja-JP" altLang="en-US"/>
              <a:t>５＞   </a:t>
            </a:r>
          </a:p>
        </p:txBody>
      </p:sp>
      <p:sp>
        <p:nvSpPr>
          <p:cNvPr id="7" name="スライド番号プレースホルダー 6"/>
          <p:cNvSpPr>
            <a:spLocks noGrp="1"/>
          </p:cNvSpPr>
          <p:nvPr>
            <p:ph type="sldNum" sz="quarter" idx="12"/>
          </p:nvPr>
        </p:nvSpPr>
        <p:spPr/>
        <p:txBody>
          <a:bodyPr/>
          <a:lstStyle/>
          <a:p>
            <a:fld id="{A037A30D-9CDA-4A0A-AC68-F0209F84D472}" type="slidenum">
              <a:rPr kumimoji="1" lang="ja-JP" altLang="en-US" smtClean="0"/>
              <a:t>‹#›</a:t>
            </a:fld>
            <a:endParaRPr kumimoji="1" lang="ja-JP" altLang="en-US"/>
          </a:p>
        </p:txBody>
      </p:sp>
    </p:spTree>
    <p:extLst>
      <p:ext uri="{BB962C8B-B14F-4D97-AF65-F5344CB8AC3E}">
        <p14:creationId xmlns:p14="http://schemas.microsoft.com/office/powerpoint/2010/main" val="3371592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167"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467"/>
            </a:lvl1pPr>
            <a:lvl2pPr marL="495285" indent="0">
              <a:buNone/>
              <a:defRPr sz="3033"/>
            </a:lvl2pPr>
            <a:lvl3pPr marL="990570" indent="0">
              <a:buNone/>
              <a:defRPr sz="2600"/>
            </a:lvl3pPr>
            <a:lvl4pPr marL="1485854" indent="0">
              <a:buNone/>
              <a:defRPr sz="2167"/>
            </a:lvl4pPr>
            <a:lvl5pPr marL="1981139" indent="0">
              <a:buNone/>
              <a:defRPr sz="2167"/>
            </a:lvl5pPr>
            <a:lvl6pPr marL="2476424" indent="0">
              <a:buNone/>
              <a:defRPr sz="2167"/>
            </a:lvl6pPr>
            <a:lvl7pPr marL="2971709" indent="0">
              <a:buNone/>
              <a:defRPr sz="2167"/>
            </a:lvl7pPr>
            <a:lvl8pPr marL="3466993" indent="0">
              <a:buNone/>
              <a:defRPr sz="2167"/>
            </a:lvl8pPr>
            <a:lvl9pPr marL="3962278" indent="0">
              <a:buNone/>
              <a:defRPr sz="2167"/>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517"/>
            </a:lvl1pPr>
            <a:lvl2pPr marL="495285" indent="0">
              <a:buNone/>
              <a:defRPr sz="1300"/>
            </a:lvl2pPr>
            <a:lvl3pPr marL="990570" indent="0">
              <a:buNone/>
              <a:defRPr sz="1083"/>
            </a:lvl3pPr>
            <a:lvl4pPr marL="1485854" indent="0">
              <a:buNone/>
              <a:defRPr sz="975"/>
            </a:lvl4pPr>
            <a:lvl5pPr marL="1981139" indent="0">
              <a:buNone/>
              <a:defRPr sz="975"/>
            </a:lvl5pPr>
            <a:lvl6pPr marL="2476424" indent="0">
              <a:buNone/>
              <a:defRPr sz="975"/>
            </a:lvl6pPr>
            <a:lvl7pPr marL="2971709" indent="0">
              <a:buNone/>
              <a:defRPr sz="975"/>
            </a:lvl7pPr>
            <a:lvl8pPr marL="3466993" indent="0">
              <a:buNone/>
              <a:defRPr sz="975"/>
            </a:lvl8pPr>
            <a:lvl9pPr marL="3962278" indent="0">
              <a:buNone/>
              <a:defRPr sz="97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8DD40A-44DA-4C21-B36F-E94B628C2B99}" type="datetime1">
              <a:rPr kumimoji="1" lang="ja-JP" altLang="en-US" smtClean="0"/>
              <a:t>2023/10/31</a:t>
            </a:fld>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a:t>July2017</a:t>
            </a:r>
            <a:r>
              <a:rPr kumimoji="1" lang="ja-JP" altLang="en-US"/>
              <a:t>＜</a:t>
            </a:r>
            <a:r>
              <a:rPr kumimoji="1" lang="en-US" altLang="ja-JP"/>
              <a:t>Vol.4</a:t>
            </a:r>
            <a:r>
              <a:rPr kumimoji="1" lang="ja-JP" altLang="en-US"/>
              <a:t>５＞   </a:t>
            </a:r>
          </a:p>
        </p:txBody>
      </p:sp>
      <p:sp>
        <p:nvSpPr>
          <p:cNvPr id="7" name="スライド番号プレースホルダー 6"/>
          <p:cNvSpPr>
            <a:spLocks noGrp="1"/>
          </p:cNvSpPr>
          <p:nvPr>
            <p:ph type="sldNum" sz="quarter" idx="12"/>
          </p:nvPr>
        </p:nvSpPr>
        <p:spPr/>
        <p:txBody>
          <a:bodyPr/>
          <a:lstStyle/>
          <a:p>
            <a:fld id="{A037A30D-9CDA-4A0A-AC68-F0209F84D472}" type="slidenum">
              <a:rPr kumimoji="1" lang="ja-JP" altLang="en-US" smtClean="0"/>
              <a:t>‹#›</a:t>
            </a:fld>
            <a:endParaRPr kumimoji="1" lang="ja-JP" altLang="en-US"/>
          </a:p>
        </p:txBody>
      </p:sp>
    </p:spTree>
    <p:extLst>
      <p:ext uri="{BB962C8B-B14F-4D97-AF65-F5344CB8AC3E}">
        <p14:creationId xmlns:p14="http://schemas.microsoft.com/office/powerpoint/2010/main" val="3783321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300">
                <a:solidFill>
                  <a:schemeClr val="tx1">
                    <a:tint val="75000"/>
                  </a:schemeClr>
                </a:solidFill>
              </a:defRPr>
            </a:lvl1pPr>
          </a:lstStyle>
          <a:p>
            <a:fld id="{E61F2E0D-7A9C-4427-8B79-3DCDAA8B6D8A}" type="datetime1">
              <a:rPr kumimoji="1" lang="ja-JP" altLang="en-US" smtClean="0"/>
              <a:t>2023/10/31</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300">
                <a:solidFill>
                  <a:schemeClr val="tx1">
                    <a:tint val="75000"/>
                  </a:schemeClr>
                </a:solidFill>
              </a:defRPr>
            </a:lvl1pPr>
          </a:lstStyle>
          <a:p>
            <a:r>
              <a:rPr kumimoji="1" lang="en-US" altLang="ja-JP"/>
              <a:t>July2017</a:t>
            </a:r>
            <a:r>
              <a:rPr kumimoji="1" lang="ja-JP" altLang="en-US"/>
              <a:t>＜</a:t>
            </a:r>
            <a:r>
              <a:rPr kumimoji="1" lang="en-US" altLang="ja-JP"/>
              <a:t>Vol.4</a:t>
            </a:r>
            <a:r>
              <a:rPr kumimoji="1" lang="ja-JP" altLang="en-US"/>
              <a:t>５＞   </a:t>
            </a:r>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300">
                <a:solidFill>
                  <a:schemeClr val="tx1">
                    <a:tint val="75000"/>
                  </a:schemeClr>
                </a:solidFill>
              </a:defRPr>
            </a:lvl1pPr>
          </a:lstStyle>
          <a:p>
            <a:fld id="{A037A30D-9CDA-4A0A-AC68-F0209F84D472}" type="slidenum">
              <a:rPr kumimoji="1" lang="ja-JP" altLang="en-US" smtClean="0"/>
              <a:t>‹#›</a:t>
            </a:fld>
            <a:endParaRPr kumimoji="1" lang="ja-JP" altLang="en-US"/>
          </a:p>
        </p:txBody>
      </p:sp>
    </p:spTree>
    <p:extLst>
      <p:ext uri="{BB962C8B-B14F-4D97-AF65-F5344CB8AC3E}">
        <p14:creationId xmlns:p14="http://schemas.microsoft.com/office/powerpoint/2010/main" val="38168089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90570" rtl="0" eaLnBrk="1" latinLnBrk="0" hangingPunct="1">
        <a:spcBef>
          <a:spcPct val="0"/>
        </a:spcBef>
        <a:buNone/>
        <a:defRPr kumimoji="1" sz="4767" kern="1200">
          <a:solidFill>
            <a:schemeClr val="tx1"/>
          </a:solidFill>
          <a:latin typeface="+mj-lt"/>
          <a:ea typeface="+mj-ea"/>
          <a:cs typeface="+mj-cs"/>
        </a:defRPr>
      </a:lvl1pPr>
    </p:titleStyle>
    <p:bodyStyle>
      <a:lvl1pPr marL="371464" indent="-371464" algn="l" defTabSz="990570" rtl="0" eaLnBrk="1" latinLnBrk="0" hangingPunct="1">
        <a:spcBef>
          <a:spcPct val="20000"/>
        </a:spcBef>
        <a:buFont typeface="Arial" panose="020B0604020202020204" pitchFamily="34" charset="0"/>
        <a:buChar char="•"/>
        <a:defRPr kumimoji="1" sz="3467" kern="1200">
          <a:solidFill>
            <a:schemeClr val="tx1"/>
          </a:solidFill>
          <a:latin typeface="+mn-lt"/>
          <a:ea typeface="+mn-ea"/>
          <a:cs typeface="+mn-cs"/>
        </a:defRPr>
      </a:lvl1pPr>
      <a:lvl2pPr marL="804838" indent="-309553" algn="l" defTabSz="990570" rtl="0" eaLnBrk="1" latinLnBrk="0" hangingPunct="1">
        <a:spcBef>
          <a:spcPct val="20000"/>
        </a:spcBef>
        <a:buFont typeface="Arial" panose="020B0604020202020204" pitchFamily="34" charset="0"/>
        <a:buChar char="–"/>
        <a:defRPr kumimoji="1" sz="3033" kern="1200">
          <a:solidFill>
            <a:schemeClr val="tx1"/>
          </a:solidFill>
          <a:latin typeface="+mn-lt"/>
          <a:ea typeface="+mn-ea"/>
          <a:cs typeface="+mn-cs"/>
        </a:defRPr>
      </a:lvl2pPr>
      <a:lvl3pPr marL="1238212" indent="-247642" algn="l" defTabSz="990570" rtl="0" eaLnBrk="1" latinLnBrk="0" hangingPunct="1">
        <a:spcBef>
          <a:spcPct val="20000"/>
        </a:spcBef>
        <a:buFont typeface="Arial" panose="020B0604020202020204" pitchFamily="34" charset="0"/>
        <a:buChar char="•"/>
        <a:defRPr kumimoji="1" sz="2600" kern="1200">
          <a:solidFill>
            <a:schemeClr val="tx1"/>
          </a:solidFill>
          <a:latin typeface="+mn-lt"/>
          <a:ea typeface="+mn-ea"/>
          <a:cs typeface="+mn-cs"/>
        </a:defRPr>
      </a:lvl3pPr>
      <a:lvl4pPr marL="1733497" indent="-247642" algn="l" defTabSz="990570"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4pPr>
      <a:lvl5pPr marL="2228781" indent="-247642" algn="l" defTabSz="990570"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5pPr>
      <a:lvl6pPr marL="2724066" indent="-247642" algn="l" defTabSz="990570"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6pPr>
      <a:lvl7pPr marL="3219351" indent="-247642" algn="l" defTabSz="990570"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7pPr>
      <a:lvl8pPr marL="3714636" indent="-247642" algn="l" defTabSz="990570"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8pPr>
      <a:lvl9pPr marL="4209920" indent="-247642" algn="l" defTabSz="990570"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9pPr>
    </p:bodyStyle>
    <p:otherStyle>
      <a:defPPr>
        <a:defRPr lang="ja-JP"/>
      </a:defPPr>
      <a:lvl1pPr marL="0" algn="l" defTabSz="990570" rtl="0" eaLnBrk="1" latinLnBrk="0" hangingPunct="1">
        <a:defRPr kumimoji="1" sz="1950" kern="1200">
          <a:solidFill>
            <a:schemeClr val="tx1"/>
          </a:solidFill>
          <a:latin typeface="+mn-lt"/>
          <a:ea typeface="+mn-ea"/>
          <a:cs typeface="+mn-cs"/>
        </a:defRPr>
      </a:lvl1pPr>
      <a:lvl2pPr marL="495285" algn="l" defTabSz="990570" rtl="0" eaLnBrk="1" latinLnBrk="0" hangingPunct="1">
        <a:defRPr kumimoji="1" sz="1950" kern="1200">
          <a:solidFill>
            <a:schemeClr val="tx1"/>
          </a:solidFill>
          <a:latin typeface="+mn-lt"/>
          <a:ea typeface="+mn-ea"/>
          <a:cs typeface="+mn-cs"/>
        </a:defRPr>
      </a:lvl2pPr>
      <a:lvl3pPr marL="990570" algn="l" defTabSz="990570" rtl="0" eaLnBrk="1" latinLnBrk="0" hangingPunct="1">
        <a:defRPr kumimoji="1" sz="1950" kern="1200">
          <a:solidFill>
            <a:schemeClr val="tx1"/>
          </a:solidFill>
          <a:latin typeface="+mn-lt"/>
          <a:ea typeface="+mn-ea"/>
          <a:cs typeface="+mn-cs"/>
        </a:defRPr>
      </a:lvl3pPr>
      <a:lvl4pPr marL="1485854" algn="l" defTabSz="990570" rtl="0" eaLnBrk="1" latinLnBrk="0" hangingPunct="1">
        <a:defRPr kumimoji="1" sz="1950" kern="1200">
          <a:solidFill>
            <a:schemeClr val="tx1"/>
          </a:solidFill>
          <a:latin typeface="+mn-lt"/>
          <a:ea typeface="+mn-ea"/>
          <a:cs typeface="+mn-cs"/>
        </a:defRPr>
      </a:lvl4pPr>
      <a:lvl5pPr marL="1981139" algn="l" defTabSz="990570" rtl="0" eaLnBrk="1" latinLnBrk="0" hangingPunct="1">
        <a:defRPr kumimoji="1" sz="1950" kern="1200">
          <a:solidFill>
            <a:schemeClr val="tx1"/>
          </a:solidFill>
          <a:latin typeface="+mn-lt"/>
          <a:ea typeface="+mn-ea"/>
          <a:cs typeface="+mn-cs"/>
        </a:defRPr>
      </a:lvl5pPr>
      <a:lvl6pPr marL="2476424" algn="l" defTabSz="990570" rtl="0" eaLnBrk="1" latinLnBrk="0" hangingPunct="1">
        <a:defRPr kumimoji="1" sz="1950" kern="1200">
          <a:solidFill>
            <a:schemeClr val="tx1"/>
          </a:solidFill>
          <a:latin typeface="+mn-lt"/>
          <a:ea typeface="+mn-ea"/>
          <a:cs typeface="+mn-cs"/>
        </a:defRPr>
      </a:lvl6pPr>
      <a:lvl7pPr marL="2971709" algn="l" defTabSz="990570" rtl="0" eaLnBrk="1" latinLnBrk="0" hangingPunct="1">
        <a:defRPr kumimoji="1" sz="1950" kern="1200">
          <a:solidFill>
            <a:schemeClr val="tx1"/>
          </a:solidFill>
          <a:latin typeface="+mn-lt"/>
          <a:ea typeface="+mn-ea"/>
          <a:cs typeface="+mn-cs"/>
        </a:defRPr>
      </a:lvl7pPr>
      <a:lvl8pPr marL="3466993" algn="l" defTabSz="990570" rtl="0" eaLnBrk="1" latinLnBrk="0" hangingPunct="1">
        <a:defRPr kumimoji="1" sz="1950" kern="1200">
          <a:solidFill>
            <a:schemeClr val="tx1"/>
          </a:solidFill>
          <a:latin typeface="+mn-lt"/>
          <a:ea typeface="+mn-ea"/>
          <a:cs typeface="+mn-cs"/>
        </a:defRPr>
      </a:lvl8pPr>
      <a:lvl9pPr marL="3962278" algn="l" defTabSz="990570" rtl="0" eaLnBrk="1" latinLnBrk="0" hangingPunct="1">
        <a:defRPr kumimoji="1" sz="1950" kern="1200">
          <a:solidFill>
            <a:schemeClr val="tx1"/>
          </a:solidFill>
          <a:latin typeface="+mn-lt"/>
          <a:ea typeface="+mn-ea"/>
          <a:cs typeface="+mn-cs"/>
        </a:defRPr>
      </a:lvl9pPr>
    </p:otherStyle>
  </p:txStyles>
  <p:extLst>
    <p:ext uri="{27BBF7A9-308A-43DC-89C8-2F10F3537804}">
      <p15:sldGuideLst xmlns:p15="http://schemas.microsoft.com/office/powerpoint/2012/main">
        <p15:guide id="3" pos="4156" userDrawn="1">
          <p15:clr>
            <a:srgbClr val="F26B43"/>
          </p15:clr>
        </p15:guide>
        <p15:guide id="4" orient="horz" pos="172" userDrawn="1">
          <p15:clr>
            <a:srgbClr val="F26B43"/>
          </p15:clr>
        </p15:guide>
        <p15:guide id="5" orient="horz" pos="6068" userDrawn="1">
          <p15:clr>
            <a:srgbClr val="F26B43"/>
          </p15:clr>
        </p15:guide>
        <p15:guide id="6" orient="horz" pos="126" userDrawn="1">
          <p15:clr>
            <a:srgbClr val="F26B43"/>
          </p15:clr>
        </p15:guide>
        <p15:guide id="7" pos="16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8" name="角丸四角形 7"/>
          <p:cNvSpPr/>
          <p:nvPr/>
        </p:nvSpPr>
        <p:spPr>
          <a:xfrm>
            <a:off x="268176" y="1901844"/>
            <a:ext cx="6337301" cy="7705058"/>
          </a:xfrm>
          <a:prstGeom prst="roundRect">
            <a:avLst>
              <a:gd name="adj"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50">
              <a:solidFill>
                <a:schemeClr val="accent6">
                  <a:lumMod val="20000"/>
                  <a:lumOff val="80000"/>
                </a:schemeClr>
              </a:solidFill>
              <a:latin typeface="游ゴシック" panose="020B0400000000000000" pitchFamily="50" charset="-128"/>
              <a:ea typeface="游ゴシック" panose="020B0400000000000000" pitchFamily="50" charset="-128"/>
            </a:endParaRPr>
          </a:p>
        </p:txBody>
      </p:sp>
      <p:sp>
        <p:nvSpPr>
          <p:cNvPr id="91" name="正方形/長方形 90">
            <a:extLst>
              <a:ext uri="{FF2B5EF4-FFF2-40B4-BE49-F238E27FC236}">
                <a16:creationId xmlns:a16="http://schemas.microsoft.com/office/drawing/2014/main" id="{5C78D81E-D2F3-3E90-2E13-0A560753FB72}"/>
              </a:ext>
            </a:extLst>
          </p:cNvPr>
          <p:cNvSpPr/>
          <p:nvPr/>
        </p:nvSpPr>
        <p:spPr>
          <a:xfrm>
            <a:off x="5026565" y="6916912"/>
            <a:ext cx="656870" cy="136444"/>
          </a:xfrm>
          <a:prstGeom prst="rect">
            <a:avLst/>
          </a:prstGeom>
          <a:solidFill>
            <a:srgbClr val="FFFBC9"/>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395363" y="3094055"/>
            <a:ext cx="6048672" cy="299052"/>
          </a:xfrm>
          <a:prstGeom prst="rect">
            <a:avLst/>
          </a:prstGeom>
          <a:solidFill>
            <a:srgbClr val="F0838F"/>
          </a:solidFill>
        </p:spPr>
        <p:txBody>
          <a:bodyPr wrap="square" lIns="108000" tIns="46800" rIns="0" bIns="36000" rtlCol="0" anchor="ctr" anchorCtr="0">
            <a:spAutoFit/>
          </a:bodyPr>
          <a:lstStyle/>
          <a:p>
            <a:r>
              <a:rPr lang="ja-JP" altLang="en-US" sz="1400" b="1" dirty="0">
                <a:solidFill>
                  <a:schemeClr val="bg1"/>
                </a:solidFill>
                <a:latin typeface="Yu Gothic" panose="020B0400000000000000" pitchFamily="34" charset="-128"/>
                <a:ea typeface="Yu Gothic" panose="020B0400000000000000" pitchFamily="34" charset="-128"/>
              </a:rPr>
              <a:t>国民健康保険料の免除方法</a:t>
            </a:r>
          </a:p>
        </p:txBody>
      </p:sp>
      <p:sp>
        <p:nvSpPr>
          <p:cNvPr id="24" name="テキスト ボックス 23"/>
          <p:cNvSpPr txBox="1"/>
          <p:nvPr/>
        </p:nvSpPr>
        <p:spPr>
          <a:xfrm>
            <a:off x="412490" y="3441188"/>
            <a:ext cx="6048672" cy="652615"/>
          </a:xfrm>
          <a:prstGeom prst="rect">
            <a:avLst/>
          </a:prstGeom>
          <a:noFill/>
        </p:spPr>
        <p:txBody>
          <a:bodyPr wrap="square" lIns="0" tIns="0" rIns="0" bIns="0" rtlCol="0">
            <a:spAutoFit/>
          </a:bodyPr>
          <a:lstStyle/>
          <a:p>
            <a:pPr marL="171450" indent="-171450">
              <a:lnSpc>
                <a:spcPct val="120000"/>
              </a:lnSpc>
              <a:buFont typeface="Wingdings" panose="05000000000000000000" pitchFamily="2" charset="2"/>
              <a:buChar char="l"/>
            </a:pPr>
            <a:r>
              <a:rPr lang="ja-JP" altLang="en-US" sz="1200" b="1" dirty="0">
                <a:solidFill>
                  <a:srgbClr val="E74356"/>
                </a:solidFill>
                <a:latin typeface="游ゴシック" panose="020B0400000000000000" pitchFamily="50" charset="-128"/>
                <a:ea typeface="游ゴシック" panose="020B0400000000000000" pitchFamily="50" charset="-128"/>
              </a:rPr>
              <a:t>その年度に納める保険料の所得割額と均等割額から、出産予定月（又は出産月）の前月から出産予定月（又は出産月）の翌々月（以下「産前産後期間」といいます。）相当分が減額されます 。</a:t>
            </a:r>
            <a:endParaRPr lang="en-US" altLang="ja-JP" sz="1200" dirty="0">
              <a:solidFill>
                <a:srgbClr val="E74356"/>
              </a:solidFill>
              <a:latin typeface="游ゴシック" panose="020B0400000000000000" pitchFamily="50" charset="-128"/>
              <a:ea typeface="游ゴシック" panose="020B0400000000000000" pitchFamily="50" charset="-128"/>
            </a:endParaRPr>
          </a:p>
        </p:txBody>
      </p:sp>
      <p:sp>
        <p:nvSpPr>
          <p:cNvPr id="12" name="テキスト ボックス 11"/>
          <p:cNvSpPr txBox="1"/>
          <p:nvPr/>
        </p:nvSpPr>
        <p:spPr>
          <a:xfrm>
            <a:off x="5524471" y="6865541"/>
            <a:ext cx="1088064" cy="246221"/>
          </a:xfrm>
          <a:prstGeom prst="rect">
            <a:avLst/>
          </a:prstGeom>
          <a:noFill/>
        </p:spPr>
        <p:txBody>
          <a:bodyPr wrap="square" rtlCol="0">
            <a:spAutoFit/>
          </a:bodyPr>
          <a:lstStyle/>
          <a:p>
            <a:pPr algn="ctr"/>
            <a:r>
              <a:rPr lang="ja-JP" altLang="en-US" sz="1000" dirty="0">
                <a:latin typeface="游ゴシック" panose="020B0400000000000000" pitchFamily="50" charset="-128"/>
                <a:ea typeface="游ゴシック" panose="020B0400000000000000" pitchFamily="50" charset="-128"/>
              </a:rPr>
              <a:t>･･･対象期間</a:t>
            </a:r>
          </a:p>
        </p:txBody>
      </p:sp>
      <p:sp>
        <p:nvSpPr>
          <p:cNvPr id="32" name="テキスト ボックス 31"/>
          <p:cNvSpPr txBox="1"/>
          <p:nvPr/>
        </p:nvSpPr>
        <p:spPr>
          <a:xfrm>
            <a:off x="445061" y="7883077"/>
            <a:ext cx="6160416" cy="654731"/>
          </a:xfrm>
          <a:prstGeom prst="rect">
            <a:avLst/>
          </a:prstGeom>
          <a:noFill/>
          <a:ln>
            <a:noFill/>
            <a:prstDash val="sysDot"/>
          </a:ln>
        </p:spPr>
        <p:txBody>
          <a:bodyPr wrap="square" lIns="0" rtlCol="0">
            <a:spAutoFit/>
          </a:bodyPr>
          <a:lstStyle/>
          <a:p>
            <a:pPr algn="just">
              <a:lnSpc>
                <a:spcPct val="120000"/>
              </a:lnSpc>
            </a:pPr>
            <a:r>
              <a:rPr lang="ja-JP" altLang="en-US" sz="1050" b="1" dirty="0">
                <a:latin typeface="游ゴシック" panose="020B0400000000000000" pitchFamily="50" charset="-128"/>
                <a:ea typeface="游ゴシック" panose="020B0400000000000000" pitchFamily="50" charset="-128"/>
              </a:rPr>
              <a:t>❶ 届書</a:t>
            </a:r>
            <a:endParaRPr lang="en-US" altLang="ja-JP" sz="1050" b="1" dirty="0">
              <a:latin typeface="游ゴシック" panose="020B0400000000000000" pitchFamily="50" charset="-128"/>
              <a:ea typeface="游ゴシック" panose="020B0400000000000000" pitchFamily="50" charset="-128"/>
            </a:endParaRPr>
          </a:p>
          <a:p>
            <a:pPr algn="just">
              <a:lnSpc>
                <a:spcPct val="120000"/>
              </a:lnSpc>
            </a:pPr>
            <a:r>
              <a:rPr lang="ja-JP" altLang="en-US" sz="1050" b="1" dirty="0">
                <a:latin typeface="游ゴシック" panose="020B0400000000000000" pitchFamily="50" charset="-128"/>
                <a:ea typeface="游ゴシック" panose="020B0400000000000000" pitchFamily="50" charset="-128"/>
              </a:rPr>
              <a:t>❷</a:t>
            </a:r>
            <a:r>
              <a:rPr lang="en-US" altLang="ja-JP" sz="1050" b="1" dirty="0">
                <a:latin typeface="游ゴシック" panose="020B0400000000000000" pitchFamily="50" charset="-128"/>
                <a:ea typeface="游ゴシック" panose="020B0400000000000000" pitchFamily="50" charset="-128"/>
              </a:rPr>
              <a:t> </a:t>
            </a:r>
            <a:r>
              <a:rPr lang="ja-JP" altLang="ja-JP" sz="1050" b="1" dirty="0">
                <a:latin typeface="游ゴシック" panose="020B0400000000000000" pitchFamily="50" charset="-128"/>
                <a:ea typeface="游ゴシック" panose="020B0400000000000000" pitchFamily="50" charset="-128"/>
              </a:rPr>
              <a:t>母子健康手帳など</a:t>
            </a:r>
            <a:endParaRPr lang="en-US" altLang="ja-JP" sz="900" b="1" strike="dblStrike" dirty="0">
              <a:solidFill>
                <a:srgbClr val="00B050"/>
              </a:solidFill>
              <a:latin typeface="游ゴシック" panose="020B0400000000000000" pitchFamily="50" charset="-128"/>
              <a:ea typeface="游ゴシック" panose="020B0400000000000000" pitchFamily="50" charset="-128"/>
            </a:endParaRPr>
          </a:p>
          <a:p>
            <a:pPr algn="just">
              <a:lnSpc>
                <a:spcPct val="120000"/>
              </a:lnSpc>
            </a:pPr>
            <a:r>
              <a:rPr lang="ja-JP" altLang="ja-JP" sz="1000" dirty="0">
                <a:latin typeface="游ゴシック" panose="020B0400000000000000" pitchFamily="50" charset="-128"/>
                <a:ea typeface="游ゴシック" panose="020B0400000000000000" pitchFamily="50" charset="-128"/>
              </a:rPr>
              <a:t>※</a:t>
            </a:r>
            <a:r>
              <a:rPr lang="ja-JP" altLang="en-US" sz="1000" dirty="0">
                <a:latin typeface="游ゴシック" panose="020B0400000000000000" pitchFamily="50" charset="-128"/>
                <a:ea typeface="游ゴシック" panose="020B0400000000000000" pitchFamily="50" charset="-128"/>
              </a:rPr>
              <a:t>出産後に届出を行う</a:t>
            </a:r>
            <a:r>
              <a:rPr lang="ja-JP" altLang="ja-JP" sz="1000" dirty="0">
                <a:latin typeface="游ゴシック" panose="020B0400000000000000" pitchFamily="50" charset="-128"/>
                <a:ea typeface="游ゴシック" panose="020B0400000000000000" pitchFamily="50" charset="-128"/>
              </a:rPr>
              <a:t>場合、</a:t>
            </a:r>
            <a:r>
              <a:rPr lang="ja-JP" altLang="en-US" sz="1000" dirty="0">
                <a:latin typeface="游ゴシック" panose="020B0400000000000000" pitchFamily="50" charset="-128"/>
                <a:ea typeface="游ゴシック" panose="020B0400000000000000" pitchFamily="50" charset="-128"/>
              </a:rPr>
              <a:t>親子</a:t>
            </a:r>
            <a:r>
              <a:rPr lang="ja-JP" altLang="ja-JP" sz="1000" dirty="0">
                <a:latin typeface="游ゴシック" panose="020B0400000000000000" pitchFamily="50" charset="-128"/>
                <a:ea typeface="游ゴシック" panose="020B0400000000000000" pitchFamily="50" charset="-128"/>
              </a:rPr>
              <a:t>関係を明らかにする書類が必要です。</a:t>
            </a:r>
            <a:endParaRPr lang="en-US" altLang="ja-JP" sz="1000" dirty="0">
              <a:latin typeface="游ゴシック" panose="020B0400000000000000" pitchFamily="50" charset="-128"/>
              <a:ea typeface="游ゴシック" panose="020B0400000000000000" pitchFamily="50" charset="-128"/>
            </a:endParaRPr>
          </a:p>
        </p:txBody>
      </p:sp>
      <p:sp>
        <p:nvSpPr>
          <p:cNvPr id="47" name="テキスト ボックス 46">
            <a:extLst>
              <a:ext uri="{FF2B5EF4-FFF2-40B4-BE49-F238E27FC236}">
                <a16:creationId xmlns:a16="http://schemas.microsoft.com/office/drawing/2014/main" id="{325523ED-4F8E-574D-85DA-EE9CFEBA492C}"/>
              </a:ext>
            </a:extLst>
          </p:cNvPr>
          <p:cNvSpPr txBox="1"/>
          <p:nvPr/>
        </p:nvSpPr>
        <p:spPr>
          <a:xfrm>
            <a:off x="349535" y="2007637"/>
            <a:ext cx="6048329" cy="299052"/>
          </a:xfrm>
          <a:prstGeom prst="rect">
            <a:avLst/>
          </a:prstGeom>
          <a:solidFill>
            <a:srgbClr val="F0838F"/>
          </a:solidFill>
        </p:spPr>
        <p:txBody>
          <a:bodyPr wrap="square" lIns="108000" tIns="46800" rIns="0" bIns="36000" rtlCol="0" anchor="ctr" anchorCtr="0">
            <a:spAutoFit/>
          </a:bodyPr>
          <a:lstStyle/>
          <a:p>
            <a:r>
              <a:rPr lang="ja-JP" altLang="en-US" sz="1400" b="1" dirty="0">
                <a:solidFill>
                  <a:schemeClr val="bg1"/>
                </a:solidFill>
                <a:latin typeface="Yu Gothic" panose="020B0400000000000000" pitchFamily="34" charset="-128"/>
                <a:ea typeface="Yu Gothic" panose="020B0400000000000000" pitchFamily="34" charset="-128"/>
              </a:rPr>
              <a:t>対象となる方・受付期間</a:t>
            </a:r>
          </a:p>
        </p:txBody>
      </p:sp>
      <p:sp>
        <p:nvSpPr>
          <p:cNvPr id="48" name="テキスト ボックス 47">
            <a:extLst>
              <a:ext uri="{FF2B5EF4-FFF2-40B4-BE49-F238E27FC236}">
                <a16:creationId xmlns:a16="http://schemas.microsoft.com/office/drawing/2014/main" id="{DB2A906A-F943-AE4A-BC30-6BAA8A85D11C}"/>
              </a:ext>
            </a:extLst>
          </p:cNvPr>
          <p:cNvSpPr txBox="1"/>
          <p:nvPr/>
        </p:nvSpPr>
        <p:spPr>
          <a:xfrm>
            <a:off x="400741" y="2301870"/>
            <a:ext cx="5940658" cy="598177"/>
          </a:xfrm>
          <a:prstGeom prst="rect">
            <a:avLst/>
          </a:prstGeom>
          <a:noFill/>
        </p:spPr>
        <p:txBody>
          <a:bodyPr wrap="square" lIns="0" tIns="0" rIns="0" bIns="0" rtlCol="0">
            <a:spAutoFit/>
          </a:bodyPr>
          <a:lstStyle/>
          <a:p>
            <a:pPr marL="171450" indent="-171450">
              <a:lnSpc>
                <a:spcPct val="120000"/>
              </a:lnSpc>
              <a:buFont typeface="Wingdings" panose="05000000000000000000" pitchFamily="2" charset="2"/>
              <a:buChar char="l"/>
            </a:pPr>
            <a:r>
              <a:rPr lang="ja-JP" altLang="en-US" sz="1050" b="1" dirty="0">
                <a:latin typeface="游ゴシック" panose="020B0400000000000000" pitchFamily="50" charset="-128"/>
                <a:ea typeface="游ゴシック" panose="020B0400000000000000" pitchFamily="50" charset="-128"/>
              </a:rPr>
              <a:t>令和５年</a:t>
            </a:r>
            <a:r>
              <a:rPr lang="en-US" altLang="ja-JP" sz="1050" b="1" dirty="0">
                <a:latin typeface="游ゴシック" panose="020B0400000000000000" pitchFamily="50" charset="-128"/>
                <a:ea typeface="游ゴシック" panose="020B0400000000000000" pitchFamily="50" charset="-128"/>
              </a:rPr>
              <a:t>11</a:t>
            </a:r>
            <a:r>
              <a:rPr lang="ja-JP" altLang="en-US" sz="1050" b="1" dirty="0">
                <a:latin typeface="游ゴシック" panose="020B0400000000000000" pitchFamily="50" charset="-128"/>
                <a:ea typeface="游ゴシック" panose="020B0400000000000000" pitchFamily="50" charset="-128"/>
              </a:rPr>
              <a:t>月１日以降に出産予定の国民健康保険被保険者の方が対象です。</a:t>
            </a:r>
            <a:endParaRPr lang="en-US" altLang="ja-JP" sz="1050" b="1" dirty="0">
              <a:latin typeface="游ゴシック" panose="020B0400000000000000" pitchFamily="50" charset="-128"/>
              <a:ea typeface="游ゴシック" panose="020B0400000000000000" pitchFamily="50" charset="-128"/>
            </a:endParaRPr>
          </a:p>
          <a:p>
            <a:pPr indent="85725">
              <a:lnSpc>
                <a:spcPct val="120000"/>
              </a:lnSpc>
            </a:pPr>
            <a:r>
              <a:rPr lang="ja-JP" altLang="en-US" sz="800" dirty="0">
                <a:latin typeface="游ゴシック" panose="020B0400000000000000" pitchFamily="50" charset="-128"/>
                <a:ea typeface="游ゴシック" panose="020B0400000000000000" pitchFamily="50" charset="-128"/>
              </a:rPr>
              <a:t>　</a:t>
            </a:r>
            <a:r>
              <a:rPr lang="ja-JP" altLang="en-US" sz="1000" dirty="0">
                <a:latin typeface="游ゴシック" panose="020B0400000000000000" pitchFamily="50" charset="-128"/>
                <a:ea typeface="游ゴシック" panose="020B0400000000000000" pitchFamily="50" charset="-128"/>
              </a:rPr>
              <a:t>妊娠</a:t>
            </a:r>
            <a:r>
              <a:rPr lang="en-US" altLang="ja-JP" sz="1000" dirty="0">
                <a:latin typeface="游ゴシック" panose="020B0400000000000000" pitchFamily="50" charset="-128"/>
                <a:ea typeface="游ゴシック" panose="020B0400000000000000" pitchFamily="50" charset="-128"/>
              </a:rPr>
              <a:t>85</a:t>
            </a:r>
            <a:r>
              <a:rPr lang="ja-JP" altLang="en-US" sz="1000" dirty="0">
                <a:latin typeface="游ゴシック" panose="020B0400000000000000" pitchFamily="50" charset="-128"/>
                <a:ea typeface="游ゴシック" panose="020B0400000000000000" pitchFamily="50" charset="-128"/>
              </a:rPr>
              <a:t>日（４ヶ月）以上の出産が対象です（死産、流産、早産及び人工妊娠中絶の場合も含みます）。</a:t>
            </a:r>
          </a:p>
          <a:p>
            <a:pPr marL="171450" indent="-171450">
              <a:lnSpc>
                <a:spcPct val="150000"/>
              </a:lnSpc>
              <a:buFont typeface="Wingdings" panose="05000000000000000000" pitchFamily="2" charset="2"/>
              <a:buChar char="l"/>
            </a:pPr>
            <a:r>
              <a:rPr lang="ja-JP" altLang="en-US" sz="1050" b="1" dirty="0">
                <a:latin typeface="游ゴシック" panose="020B0400000000000000" pitchFamily="50" charset="-128"/>
                <a:ea typeface="游ゴシック" panose="020B0400000000000000" pitchFamily="50" charset="-128"/>
              </a:rPr>
              <a:t>出産予定日の６ヶ月前から届出ができます。出産後の届出も可能です。</a:t>
            </a:r>
            <a:endParaRPr lang="ja-JP" altLang="en-US" sz="1000" dirty="0">
              <a:latin typeface="游ゴシック" panose="020B0400000000000000" pitchFamily="50" charset="-128"/>
              <a:ea typeface="游ゴシック" panose="020B0400000000000000" pitchFamily="50" charset="-128"/>
            </a:endParaRPr>
          </a:p>
        </p:txBody>
      </p:sp>
      <p:sp>
        <p:nvSpPr>
          <p:cNvPr id="50" name="テキスト ボックス 49">
            <a:extLst>
              <a:ext uri="{FF2B5EF4-FFF2-40B4-BE49-F238E27FC236}">
                <a16:creationId xmlns:a16="http://schemas.microsoft.com/office/drawing/2014/main" id="{21B19351-96AC-D149-B425-4D6830EBDD45}"/>
              </a:ext>
            </a:extLst>
          </p:cNvPr>
          <p:cNvSpPr txBox="1"/>
          <p:nvPr/>
        </p:nvSpPr>
        <p:spPr>
          <a:xfrm>
            <a:off x="404420" y="8717354"/>
            <a:ext cx="6049160" cy="299052"/>
          </a:xfrm>
          <a:prstGeom prst="rect">
            <a:avLst/>
          </a:prstGeom>
          <a:solidFill>
            <a:srgbClr val="F0838F"/>
          </a:solidFill>
        </p:spPr>
        <p:txBody>
          <a:bodyPr wrap="square" lIns="108000" tIns="46800" rIns="0" bIns="36000" rtlCol="0" anchor="ctr" anchorCtr="0">
            <a:spAutoFit/>
          </a:bodyPr>
          <a:lstStyle/>
          <a:p>
            <a:r>
              <a:rPr lang="ja-JP" altLang="en-US" sz="1400" b="1" dirty="0">
                <a:solidFill>
                  <a:schemeClr val="bg1"/>
                </a:solidFill>
                <a:latin typeface="Yu Gothic" panose="020B0400000000000000" pitchFamily="34" charset="-128"/>
                <a:ea typeface="Yu Gothic" panose="020B0400000000000000" pitchFamily="34" charset="-128"/>
              </a:rPr>
              <a:t>提出先</a:t>
            </a:r>
          </a:p>
        </p:txBody>
      </p:sp>
      <p:sp>
        <p:nvSpPr>
          <p:cNvPr id="23" name="テキスト ボックス 22">
            <a:extLst>
              <a:ext uri="{FF2B5EF4-FFF2-40B4-BE49-F238E27FC236}">
                <a16:creationId xmlns:a16="http://schemas.microsoft.com/office/drawing/2014/main" id="{C0BF8A43-49E2-8241-9891-DCD38F85B8BF}"/>
              </a:ext>
            </a:extLst>
          </p:cNvPr>
          <p:cNvSpPr txBox="1"/>
          <p:nvPr/>
        </p:nvSpPr>
        <p:spPr>
          <a:xfrm>
            <a:off x="445447" y="7240639"/>
            <a:ext cx="6160417" cy="181396"/>
          </a:xfrm>
          <a:prstGeom prst="rect">
            <a:avLst/>
          </a:prstGeom>
          <a:noFill/>
        </p:spPr>
        <p:txBody>
          <a:bodyPr wrap="square" lIns="0" tIns="0" rIns="0" bIns="0" rtlCol="0">
            <a:spAutoFit/>
          </a:bodyPr>
          <a:lstStyle/>
          <a:p>
            <a:pPr>
              <a:lnSpc>
                <a:spcPct val="120000"/>
              </a:lnSpc>
            </a:pPr>
            <a:r>
              <a:rPr lang="ja-JP" altLang="en-US" sz="1050" b="1" dirty="0">
                <a:latin typeface="游ゴシック" panose="020B0400000000000000" pitchFamily="50" charset="-128"/>
                <a:ea typeface="游ゴシック" panose="020B0400000000000000" pitchFamily="50" charset="-128"/>
                <a:sym typeface="Wingdings" panose="05000000000000000000" pitchFamily="2" charset="2"/>
              </a:rPr>
              <a:t>保険料が減額された場合、 払いすぎになった保険料は還付されます。</a:t>
            </a:r>
            <a:endParaRPr lang="en-US" altLang="ja-JP" sz="1050" b="1" dirty="0">
              <a:latin typeface="游ゴシック" panose="020B0400000000000000" pitchFamily="50" charset="-128"/>
              <a:ea typeface="游ゴシック" panose="020B0400000000000000" pitchFamily="50" charset="-128"/>
            </a:endParaRPr>
          </a:p>
        </p:txBody>
      </p:sp>
      <p:grpSp>
        <p:nvGrpSpPr>
          <p:cNvPr id="10" name="グループ化 9"/>
          <p:cNvGrpSpPr/>
          <p:nvPr/>
        </p:nvGrpSpPr>
        <p:grpSpPr>
          <a:xfrm>
            <a:off x="583158" y="4270831"/>
            <a:ext cx="5046037" cy="605365"/>
            <a:chOff x="740381" y="4586905"/>
            <a:chExt cx="5046037" cy="605365"/>
          </a:xfrm>
        </p:grpSpPr>
        <p:sp>
          <p:nvSpPr>
            <p:cNvPr id="39" name="テキスト ボックス 38">
              <a:extLst>
                <a:ext uri="{FF2B5EF4-FFF2-40B4-BE49-F238E27FC236}">
                  <a16:creationId xmlns:a16="http://schemas.microsoft.com/office/drawing/2014/main" id="{CF0D7FFF-5738-6B46-9E35-5E575C8A49D2}"/>
                </a:ext>
              </a:extLst>
            </p:cNvPr>
            <p:cNvSpPr txBox="1"/>
            <p:nvPr/>
          </p:nvSpPr>
          <p:spPr>
            <a:xfrm>
              <a:off x="1252014" y="4586905"/>
              <a:ext cx="648000" cy="123111"/>
            </a:xfrm>
            <a:prstGeom prst="rect">
              <a:avLst/>
            </a:prstGeom>
            <a:noFill/>
          </p:spPr>
          <p:txBody>
            <a:bodyPr vert="horz" wrap="square" lIns="0" tIns="0" rIns="0" bIns="0" rtlCol="0" anchor="ctr" anchorCtr="0">
              <a:spAutoFit/>
            </a:bodyPr>
            <a:lstStyle/>
            <a:p>
              <a:pPr algn="ctr"/>
              <a:r>
                <a:rPr lang="en-US" altLang="ja-JP" sz="800" dirty="0">
                  <a:latin typeface="Yu Gothic Medium" panose="020B0400000000000000" pitchFamily="34" charset="-128"/>
                  <a:ea typeface="Yu Gothic Medium" panose="020B0400000000000000" pitchFamily="34" charset="-128"/>
                </a:rPr>
                <a:t>3</a:t>
              </a:r>
              <a:r>
                <a:rPr lang="ja-JP" altLang="en-US" sz="800" dirty="0">
                  <a:latin typeface="游ゴシック" panose="020B0400000000000000" pitchFamily="50" charset="-128"/>
                  <a:ea typeface="游ゴシック" panose="020B0400000000000000" pitchFamily="50" charset="-128"/>
                </a:rPr>
                <a:t>ヶ</a:t>
              </a:r>
              <a:r>
                <a:rPr lang="ja-JP" altLang="en-US" sz="800" dirty="0">
                  <a:latin typeface="Yu Gothic Medium" panose="020B0400000000000000" pitchFamily="34" charset="-128"/>
                  <a:ea typeface="Yu Gothic Medium" panose="020B0400000000000000" pitchFamily="34" charset="-128"/>
                </a:rPr>
                <a:t>月前</a:t>
              </a:r>
              <a:endParaRPr lang="en-US" altLang="ja-JP" sz="800" dirty="0">
                <a:latin typeface="Yu Gothic Medium" panose="020B0400000000000000" pitchFamily="34" charset="-128"/>
                <a:ea typeface="Yu Gothic Medium" panose="020B0400000000000000" pitchFamily="34" charset="-128"/>
              </a:endParaRPr>
            </a:p>
          </p:txBody>
        </p:sp>
        <p:sp>
          <p:nvSpPr>
            <p:cNvPr id="40" name="テキスト ボックス 39">
              <a:extLst>
                <a:ext uri="{FF2B5EF4-FFF2-40B4-BE49-F238E27FC236}">
                  <a16:creationId xmlns:a16="http://schemas.microsoft.com/office/drawing/2014/main" id="{FB8E1205-1DEB-B34D-92CB-A00D2D3A7584}"/>
                </a:ext>
              </a:extLst>
            </p:cNvPr>
            <p:cNvSpPr txBox="1"/>
            <p:nvPr/>
          </p:nvSpPr>
          <p:spPr>
            <a:xfrm>
              <a:off x="1899748" y="4586905"/>
              <a:ext cx="648000" cy="123111"/>
            </a:xfrm>
            <a:prstGeom prst="rect">
              <a:avLst/>
            </a:prstGeom>
            <a:noFill/>
          </p:spPr>
          <p:txBody>
            <a:bodyPr vert="horz" wrap="square" lIns="0" tIns="0" rIns="0" bIns="0" rtlCol="0" anchor="ctr" anchorCtr="0">
              <a:spAutoFit/>
            </a:bodyPr>
            <a:lstStyle/>
            <a:p>
              <a:pPr algn="ctr"/>
              <a:r>
                <a:rPr lang="en-US" altLang="ja-JP" sz="800" dirty="0">
                  <a:latin typeface="Yu Gothic Medium" panose="020B0400000000000000" pitchFamily="34" charset="-128"/>
                  <a:ea typeface="Yu Gothic Medium" panose="020B0400000000000000" pitchFamily="34" charset="-128"/>
                </a:rPr>
                <a:t>2</a:t>
              </a:r>
              <a:r>
                <a:rPr lang="ja-JP" altLang="en-US" sz="800" dirty="0">
                  <a:latin typeface="游ゴシック" panose="020B0400000000000000" pitchFamily="50" charset="-128"/>
                  <a:ea typeface="游ゴシック" panose="020B0400000000000000" pitchFamily="50" charset="-128"/>
                </a:rPr>
                <a:t>ヶ</a:t>
              </a:r>
              <a:r>
                <a:rPr lang="ja-JP" altLang="en-US" sz="800" dirty="0">
                  <a:latin typeface="Yu Gothic Medium" panose="020B0400000000000000" pitchFamily="34" charset="-128"/>
                  <a:ea typeface="Yu Gothic Medium" panose="020B0400000000000000" pitchFamily="34" charset="-128"/>
                </a:rPr>
                <a:t>月前</a:t>
              </a:r>
              <a:endParaRPr lang="en-US" altLang="ja-JP" sz="800" dirty="0">
                <a:latin typeface="Yu Gothic Medium" panose="020B0400000000000000" pitchFamily="34" charset="-128"/>
                <a:ea typeface="Yu Gothic Medium" panose="020B0400000000000000" pitchFamily="34" charset="-128"/>
              </a:endParaRPr>
            </a:p>
          </p:txBody>
        </p:sp>
        <p:sp>
          <p:nvSpPr>
            <p:cNvPr id="41" name="テキスト ボックス 40">
              <a:extLst>
                <a:ext uri="{FF2B5EF4-FFF2-40B4-BE49-F238E27FC236}">
                  <a16:creationId xmlns:a16="http://schemas.microsoft.com/office/drawing/2014/main" id="{F1FD2505-16C3-6C42-8AE5-CDA625D040E3}"/>
                </a:ext>
              </a:extLst>
            </p:cNvPr>
            <p:cNvSpPr txBox="1"/>
            <p:nvPr/>
          </p:nvSpPr>
          <p:spPr>
            <a:xfrm>
              <a:off x="2547482" y="4586905"/>
              <a:ext cx="648000" cy="123111"/>
            </a:xfrm>
            <a:prstGeom prst="rect">
              <a:avLst/>
            </a:prstGeom>
            <a:noFill/>
          </p:spPr>
          <p:txBody>
            <a:bodyPr vert="horz" wrap="square" lIns="0" tIns="0" rIns="0" bIns="0" rtlCol="0" anchor="ctr" anchorCtr="0">
              <a:spAutoFit/>
            </a:bodyPr>
            <a:lstStyle/>
            <a:p>
              <a:pPr algn="ctr"/>
              <a:r>
                <a:rPr lang="en-US" altLang="ja-JP" sz="800" dirty="0">
                  <a:latin typeface="Yu Gothic Medium" panose="020B0400000000000000" pitchFamily="34" charset="-128"/>
                  <a:ea typeface="Yu Gothic Medium" panose="020B0400000000000000" pitchFamily="34" charset="-128"/>
                </a:rPr>
                <a:t>1</a:t>
              </a:r>
              <a:r>
                <a:rPr lang="ja-JP" altLang="en-US" sz="800" dirty="0">
                  <a:latin typeface="游ゴシック" panose="020B0400000000000000" pitchFamily="50" charset="-128"/>
                  <a:ea typeface="游ゴシック" panose="020B0400000000000000" pitchFamily="50" charset="-128"/>
                </a:rPr>
                <a:t>ヶ</a:t>
              </a:r>
              <a:r>
                <a:rPr lang="ja-JP" altLang="en-US" sz="800" dirty="0">
                  <a:latin typeface="Yu Gothic Medium" panose="020B0400000000000000" pitchFamily="34" charset="-128"/>
                  <a:ea typeface="Yu Gothic Medium" panose="020B0400000000000000" pitchFamily="34" charset="-128"/>
                </a:rPr>
                <a:t>月前</a:t>
              </a:r>
              <a:endParaRPr lang="en-US" altLang="ja-JP" sz="800" dirty="0">
                <a:latin typeface="Yu Gothic Medium" panose="020B0400000000000000" pitchFamily="34" charset="-128"/>
                <a:ea typeface="Yu Gothic Medium" panose="020B0400000000000000" pitchFamily="34" charset="-128"/>
              </a:endParaRPr>
            </a:p>
          </p:txBody>
        </p:sp>
        <p:sp>
          <p:nvSpPr>
            <p:cNvPr id="43" name="テキスト ボックス 42">
              <a:extLst>
                <a:ext uri="{FF2B5EF4-FFF2-40B4-BE49-F238E27FC236}">
                  <a16:creationId xmlns:a16="http://schemas.microsoft.com/office/drawing/2014/main" id="{55628948-CF6F-464B-AC2E-6801F72A28CA}"/>
                </a:ext>
              </a:extLst>
            </p:cNvPr>
            <p:cNvSpPr txBox="1"/>
            <p:nvPr/>
          </p:nvSpPr>
          <p:spPr>
            <a:xfrm>
              <a:off x="3842950" y="4586905"/>
              <a:ext cx="648000" cy="123111"/>
            </a:xfrm>
            <a:prstGeom prst="rect">
              <a:avLst/>
            </a:prstGeom>
            <a:noFill/>
          </p:spPr>
          <p:txBody>
            <a:bodyPr vert="horz" wrap="square" lIns="0" tIns="0" rIns="0" bIns="0" rtlCol="0" anchor="ctr" anchorCtr="0">
              <a:spAutoFit/>
            </a:bodyPr>
            <a:lstStyle/>
            <a:p>
              <a:pPr algn="ctr"/>
              <a:r>
                <a:rPr lang="en-US" altLang="ja-JP" sz="800" dirty="0">
                  <a:latin typeface="Yu Gothic Medium" panose="020B0400000000000000" pitchFamily="34" charset="-128"/>
                  <a:ea typeface="Yu Gothic Medium" panose="020B0400000000000000" pitchFamily="34" charset="-128"/>
                </a:rPr>
                <a:t>1</a:t>
              </a:r>
              <a:r>
                <a:rPr lang="ja-JP" altLang="en-US" sz="800" dirty="0">
                  <a:latin typeface="游ゴシック" panose="020B0400000000000000" pitchFamily="50" charset="-128"/>
                  <a:ea typeface="游ゴシック" panose="020B0400000000000000" pitchFamily="50" charset="-128"/>
                </a:rPr>
                <a:t>ヶ</a:t>
              </a:r>
              <a:r>
                <a:rPr lang="ja-JP" altLang="en-US" sz="800" dirty="0">
                  <a:latin typeface="Yu Gothic Medium" panose="020B0400000000000000" pitchFamily="34" charset="-128"/>
                  <a:ea typeface="Yu Gothic Medium" panose="020B0400000000000000" pitchFamily="34" charset="-128"/>
                </a:rPr>
                <a:t>月後</a:t>
              </a:r>
              <a:endParaRPr lang="en-US" altLang="ja-JP" sz="800" dirty="0">
                <a:latin typeface="Yu Gothic Medium" panose="020B0400000000000000" pitchFamily="34" charset="-128"/>
                <a:ea typeface="Yu Gothic Medium" panose="020B0400000000000000" pitchFamily="34" charset="-128"/>
              </a:endParaRPr>
            </a:p>
          </p:txBody>
        </p:sp>
        <p:sp>
          <p:nvSpPr>
            <p:cNvPr id="45" name="テキスト ボックス 44">
              <a:extLst>
                <a:ext uri="{FF2B5EF4-FFF2-40B4-BE49-F238E27FC236}">
                  <a16:creationId xmlns:a16="http://schemas.microsoft.com/office/drawing/2014/main" id="{A2F0FA20-D098-8540-879B-BEBA3BEE207B}"/>
                </a:ext>
              </a:extLst>
            </p:cNvPr>
            <p:cNvSpPr txBox="1"/>
            <p:nvPr/>
          </p:nvSpPr>
          <p:spPr>
            <a:xfrm>
              <a:off x="4490684" y="4586905"/>
              <a:ext cx="648000" cy="123111"/>
            </a:xfrm>
            <a:prstGeom prst="rect">
              <a:avLst/>
            </a:prstGeom>
            <a:noFill/>
          </p:spPr>
          <p:txBody>
            <a:bodyPr vert="horz" wrap="square" lIns="0" tIns="0" rIns="0" bIns="0" rtlCol="0" anchor="ctr" anchorCtr="0">
              <a:spAutoFit/>
            </a:bodyPr>
            <a:lstStyle/>
            <a:p>
              <a:pPr algn="ctr"/>
              <a:r>
                <a:rPr lang="en-US" altLang="ja-JP" sz="800" dirty="0">
                  <a:latin typeface="Yu Gothic Medium" panose="020B0400000000000000" pitchFamily="34" charset="-128"/>
                  <a:ea typeface="Yu Gothic Medium" panose="020B0400000000000000" pitchFamily="34" charset="-128"/>
                </a:rPr>
                <a:t>2</a:t>
              </a:r>
              <a:r>
                <a:rPr lang="ja-JP" altLang="en-US" sz="800" dirty="0">
                  <a:latin typeface="游ゴシック" panose="020B0400000000000000" pitchFamily="50" charset="-128"/>
                  <a:ea typeface="游ゴシック" panose="020B0400000000000000" pitchFamily="50" charset="-128"/>
                </a:rPr>
                <a:t>ヶ</a:t>
              </a:r>
              <a:r>
                <a:rPr lang="ja-JP" altLang="en-US" sz="800" dirty="0">
                  <a:latin typeface="Yu Gothic Medium" panose="020B0400000000000000" pitchFamily="34" charset="-128"/>
                  <a:ea typeface="Yu Gothic Medium" panose="020B0400000000000000" pitchFamily="34" charset="-128"/>
                </a:rPr>
                <a:t>月後</a:t>
              </a:r>
              <a:endParaRPr lang="en-US" altLang="ja-JP" sz="800" dirty="0">
                <a:latin typeface="Yu Gothic Medium" panose="020B0400000000000000" pitchFamily="34" charset="-128"/>
                <a:ea typeface="Yu Gothic Medium" panose="020B0400000000000000" pitchFamily="34" charset="-128"/>
              </a:endParaRPr>
            </a:p>
          </p:txBody>
        </p:sp>
        <p:sp>
          <p:nvSpPr>
            <p:cNvPr id="49" name="テキスト ボックス 48">
              <a:extLst>
                <a:ext uri="{FF2B5EF4-FFF2-40B4-BE49-F238E27FC236}">
                  <a16:creationId xmlns:a16="http://schemas.microsoft.com/office/drawing/2014/main" id="{03E76878-7CBF-E741-8277-0FDB2CB74248}"/>
                </a:ext>
              </a:extLst>
            </p:cNvPr>
            <p:cNvSpPr txBox="1"/>
            <p:nvPr/>
          </p:nvSpPr>
          <p:spPr>
            <a:xfrm>
              <a:off x="5138418" y="4586905"/>
              <a:ext cx="648000" cy="123111"/>
            </a:xfrm>
            <a:prstGeom prst="rect">
              <a:avLst/>
            </a:prstGeom>
            <a:noFill/>
          </p:spPr>
          <p:txBody>
            <a:bodyPr vert="horz" wrap="square" lIns="0" tIns="0" rIns="0" bIns="0" rtlCol="0" anchor="ctr" anchorCtr="0">
              <a:spAutoFit/>
            </a:bodyPr>
            <a:lstStyle/>
            <a:p>
              <a:pPr algn="ctr"/>
              <a:r>
                <a:rPr lang="en-US" altLang="ja-JP" sz="800" dirty="0">
                  <a:latin typeface="Yu Gothic Medium" panose="020B0400000000000000" pitchFamily="34" charset="-128"/>
                  <a:ea typeface="Yu Gothic Medium" panose="020B0400000000000000" pitchFamily="34" charset="-128"/>
                </a:rPr>
                <a:t>3</a:t>
              </a:r>
              <a:r>
                <a:rPr lang="ja-JP" altLang="en-US" sz="800" dirty="0">
                  <a:latin typeface="游ゴシック" panose="020B0400000000000000" pitchFamily="50" charset="-128"/>
                  <a:ea typeface="游ゴシック" panose="020B0400000000000000" pitchFamily="50" charset="-128"/>
                </a:rPr>
                <a:t>ヶ</a:t>
              </a:r>
              <a:r>
                <a:rPr lang="ja-JP" altLang="en-US" sz="800" dirty="0">
                  <a:latin typeface="Yu Gothic Medium" panose="020B0400000000000000" pitchFamily="34" charset="-128"/>
                  <a:ea typeface="Yu Gothic Medium" panose="020B0400000000000000" pitchFamily="34" charset="-128"/>
                </a:rPr>
                <a:t>月後</a:t>
              </a:r>
              <a:endParaRPr lang="en-US" altLang="ja-JP" sz="800" dirty="0">
                <a:latin typeface="Yu Gothic Medium" panose="020B0400000000000000" pitchFamily="34" charset="-128"/>
                <a:ea typeface="Yu Gothic Medium" panose="020B0400000000000000" pitchFamily="34" charset="-128"/>
              </a:endParaRPr>
            </a:p>
          </p:txBody>
        </p:sp>
        <p:grpSp>
          <p:nvGrpSpPr>
            <p:cNvPr id="13" name="グループ化 12"/>
            <p:cNvGrpSpPr/>
            <p:nvPr/>
          </p:nvGrpSpPr>
          <p:grpSpPr>
            <a:xfrm>
              <a:off x="740381" y="4721890"/>
              <a:ext cx="5046037" cy="198000"/>
              <a:chOff x="823109" y="4721472"/>
              <a:chExt cx="5046037" cy="198000"/>
            </a:xfrm>
          </p:grpSpPr>
          <p:sp>
            <p:nvSpPr>
              <p:cNvPr id="25" name="テキスト ボックス 24">
                <a:extLst>
                  <a:ext uri="{FF2B5EF4-FFF2-40B4-BE49-F238E27FC236}">
                    <a16:creationId xmlns:a16="http://schemas.microsoft.com/office/drawing/2014/main" id="{591707ED-7667-6B4D-94A7-7C724D205669}"/>
                  </a:ext>
                </a:extLst>
              </p:cNvPr>
              <p:cNvSpPr txBox="1"/>
              <p:nvPr/>
            </p:nvSpPr>
            <p:spPr>
              <a:xfrm>
                <a:off x="823109" y="4751223"/>
                <a:ext cx="504056" cy="138499"/>
              </a:xfrm>
              <a:prstGeom prst="rect">
                <a:avLst/>
              </a:prstGeom>
              <a:noFill/>
            </p:spPr>
            <p:txBody>
              <a:bodyPr vert="horz" wrap="square" lIns="0" tIns="0" rIns="0" bIns="0" rtlCol="0" anchor="ctr" anchorCtr="0">
                <a:spAutoFit/>
              </a:bodyPr>
              <a:lstStyle/>
              <a:p>
                <a:r>
                  <a:rPr lang="ja-JP" altLang="en-US" sz="900" dirty="0">
                    <a:latin typeface="Yu Gothic Medium" panose="020B0400000000000000" pitchFamily="34" charset="-128"/>
                    <a:ea typeface="Yu Gothic Medium" panose="020B0400000000000000" pitchFamily="34" charset="-128"/>
                  </a:rPr>
                  <a:t>単胎の方</a:t>
                </a:r>
                <a:endParaRPr lang="en-US" altLang="ja-JP" sz="900" dirty="0">
                  <a:latin typeface="Yu Gothic Medium" panose="020B0400000000000000" pitchFamily="34" charset="-128"/>
                  <a:ea typeface="Yu Gothic Medium" panose="020B0400000000000000" pitchFamily="34" charset="-128"/>
                </a:endParaRPr>
              </a:p>
            </p:txBody>
          </p:sp>
          <p:sp>
            <p:nvSpPr>
              <p:cNvPr id="5" name="正方形/長方形 4">
                <a:extLst>
                  <a:ext uri="{FF2B5EF4-FFF2-40B4-BE49-F238E27FC236}">
                    <a16:creationId xmlns:a16="http://schemas.microsoft.com/office/drawing/2014/main" id="{3BC6393E-D9E1-C941-BAE6-636AB22FEFDB}"/>
                  </a:ext>
                </a:extLst>
              </p:cNvPr>
              <p:cNvSpPr/>
              <p:nvPr/>
            </p:nvSpPr>
            <p:spPr>
              <a:xfrm>
                <a:off x="1334742" y="4721472"/>
                <a:ext cx="648000" cy="198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a:extLst>
                  <a:ext uri="{FF2B5EF4-FFF2-40B4-BE49-F238E27FC236}">
                    <a16:creationId xmlns:a16="http://schemas.microsoft.com/office/drawing/2014/main" id="{CD88986D-42EF-7043-8EB9-6D1BE855DC79}"/>
                  </a:ext>
                </a:extLst>
              </p:cNvPr>
              <p:cNvSpPr/>
              <p:nvPr/>
            </p:nvSpPr>
            <p:spPr>
              <a:xfrm>
                <a:off x="1982476" y="4721472"/>
                <a:ext cx="648000" cy="198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a:extLst>
                  <a:ext uri="{FF2B5EF4-FFF2-40B4-BE49-F238E27FC236}">
                    <a16:creationId xmlns:a16="http://schemas.microsoft.com/office/drawing/2014/main" id="{DB4257F8-7FED-4E41-8282-3375AFA89A55}"/>
                  </a:ext>
                </a:extLst>
              </p:cNvPr>
              <p:cNvSpPr/>
              <p:nvPr/>
            </p:nvSpPr>
            <p:spPr>
              <a:xfrm>
                <a:off x="2630210" y="4721472"/>
                <a:ext cx="648000" cy="198000"/>
              </a:xfrm>
              <a:prstGeom prst="rect">
                <a:avLst/>
              </a:prstGeom>
              <a:solidFill>
                <a:srgbClr val="FFFBC9"/>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a:extLst>
                  <a:ext uri="{FF2B5EF4-FFF2-40B4-BE49-F238E27FC236}">
                    <a16:creationId xmlns:a16="http://schemas.microsoft.com/office/drawing/2014/main" id="{DA867E09-7A0C-E44C-BBB1-9FD411D1E3DD}"/>
                  </a:ext>
                </a:extLst>
              </p:cNvPr>
              <p:cNvSpPr/>
              <p:nvPr/>
            </p:nvSpPr>
            <p:spPr>
              <a:xfrm>
                <a:off x="3277944" y="4721472"/>
                <a:ext cx="648000" cy="198000"/>
              </a:xfrm>
              <a:prstGeom prst="rect">
                <a:avLst/>
              </a:prstGeom>
              <a:solidFill>
                <a:srgbClr val="FDF707"/>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a:extLst>
                  <a:ext uri="{FF2B5EF4-FFF2-40B4-BE49-F238E27FC236}">
                    <a16:creationId xmlns:a16="http://schemas.microsoft.com/office/drawing/2014/main" id="{78D56705-11A7-2E47-A9E1-D16A8088A56B}"/>
                  </a:ext>
                </a:extLst>
              </p:cNvPr>
              <p:cNvSpPr/>
              <p:nvPr/>
            </p:nvSpPr>
            <p:spPr>
              <a:xfrm>
                <a:off x="3925678" y="4721472"/>
                <a:ext cx="648000" cy="198000"/>
              </a:xfrm>
              <a:prstGeom prst="rect">
                <a:avLst/>
              </a:prstGeom>
              <a:solidFill>
                <a:srgbClr val="FFFBC9"/>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a:extLst>
                  <a:ext uri="{FF2B5EF4-FFF2-40B4-BE49-F238E27FC236}">
                    <a16:creationId xmlns:a16="http://schemas.microsoft.com/office/drawing/2014/main" id="{28D760AF-F982-D149-8C3D-BF25BF44CD71}"/>
                  </a:ext>
                </a:extLst>
              </p:cNvPr>
              <p:cNvSpPr/>
              <p:nvPr/>
            </p:nvSpPr>
            <p:spPr>
              <a:xfrm>
                <a:off x="4573412" y="4721472"/>
                <a:ext cx="648000" cy="198000"/>
              </a:xfrm>
              <a:prstGeom prst="rect">
                <a:avLst/>
              </a:prstGeom>
              <a:solidFill>
                <a:srgbClr val="FFFBC9"/>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a:extLst>
                  <a:ext uri="{FF2B5EF4-FFF2-40B4-BE49-F238E27FC236}">
                    <a16:creationId xmlns:a16="http://schemas.microsoft.com/office/drawing/2014/main" id="{3C4DA63D-BB2C-9E47-9AA2-0278471D0904}"/>
                  </a:ext>
                </a:extLst>
              </p:cNvPr>
              <p:cNvSpPr/>
              <p:nvPr/>
            </p:nvSpPr>
            <p:spPr>
              <a:xfrm>
                <a:off x="5221146" y="4721472"/>
                <a:ext cx="648000" cy="198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ボックス 41">
                <a:extLst>
                  <a:ext uri="{FF2B5EF4-FFF2-40B4-BE49-F238E27FC236}">
                    <a16:creationId xmlns:a16="http://schemas.microsoft.com/office/drawing/2014/main" id="{F9DA733B-F595-2D4F-AF3E-4DDE51B8201C}"/>
                  </a:ext>
                </a:extLst>
              </p:cNvPr>
              <p:cNvSpPr txBox="1"/>
              <p:nvPr/>
            </p:nvSpPr>
            <p:spPr>
              <a:xfrm>
                <a:off x="3277146" y="4762887"/>
                <a:ext cx="648000" cy="123111"/>
              </a:xfrm>
              <a:prstGeom prst="rect">
                <a:avLst/>
              </a:prstGeom>
              <a:noFill/>
            </p:spPr>
            <p:txBody>
              <a:bodyPr vert="horz" wrap="square" lIns="0" tIns="0" rIns="0" bIns="0" rtlCol="0" anchor="ctr" anchorCtr="0">
                <a:spAutoFit/>
              </a:bodyPr>
              <a:lstStyle/>
              <a:p>
                <a:pPr algn="ctr"/>
                <a:r>
                  <a:rPr lang="ja-JP" altLang="en-US" sz="800" dirty="0">
                    <a:latin typeface="Yu Gothic Medium" panose="020B0400000000000000" pitchFamily="34" charset="-128"/>
                    <a:ea typeface="Yu Gothic Medium" panose="020B0400000000000000" pitchFamily="34" charset="-128"/>
                  </a:rPr>
                  <a:t>出産予定月</a:t>
                </a:r>
                <a:endParaRPr lang="en-US" altLang="ja-JP" sz="800" baseline="30000" dirty="0">
                  <a:latin typeface="Yu Gothic Medium" panose="020B0400000000000000" pitchFamily="34" charset="-128"/>
                  <a:ea typeface="Yu Gothic Medium" panose="020B0400000000000000" pitchFamily="34" charset="-128"/>
                </a:endParaRPr>
              </a:p>
            </p:txBody>
          </p:sp>
          <p:sp>
            <p:nvSpPr>
              <p:cNvPr id="7" name="正方形/長方形 6">
                <a:extLst>
                  <a:ext uri="{FF2B5EF4-FFF2-40B4-BE49-F238E27FC236}">
                    <a16:creationId xmlns:a16="http://schemas.microsoft.com/office/drawing/2014/main" id="{E7294813-7ABD-3A45-B6ED-374FAEF33624}"/>
                  </a:ext>
                </a:extLst>
              </p:cNvPr>
              <p:cNvSpPr/>
              <p:nvPr/>
            </p:nvSpPr>
            <p:spPr>
              <a:xfrm>
                <a:off x="2630210" y="4721472"/>
                <a:ext cx="2591734" cy="198000"/>
              </a:xfrm>
              <a:prstGeom prst="rect">
                <a:avLst/>
              </a:prstGeom>
              <a:noFill/>
              <a:ln w="22225">
                <a:solidFill>
                  <a:srgbClr val="E25C6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4" name="グループ化 13"/>
            <p:cNvGrpSpPr/>
            <p:nvPr/>
          </p:nvGrpSpPr>
          <p:grpSpPr>
            <a:xfrm>
              <a:off x="740381" y="4994270"/>
              <a:ext cx="5046037" cy="198000"/>
              <a:chOff x="823109" y="4993852"/>
              <a:chExt cx="5046037" cy="198000"/>
            </a:xfrm>
          </p:grpSpPr>
          <p:sp>
            <p:nvSpPr>
              <p:cNvPr id="69" name="テキスト ボックス 68">
                <a:extLst>
                  <a:ext uri="{FF2B5EF4-FFF2-40B4-BE49-F238E27FC236}">
                    <a16:creationId xmlns:a16="http://schemas.microsoft.com/office/drawing/2014/main" id="{41A3AA89-F121-B04E-8C1F-ED472C460BBB}"/>
                  </a:ext>
                </a:extLst>
              </p:cNvPr>
              <p:cNvSpPr txBox="1"/>
              <p:nvPr/>
            </p:nvSpPr>
            <p:spPr>
              <a:xfrm>
                <a:off x="823109" y="5019756"/>
                <a:ext cx="504056" cy="146194"/>
              </a:xfrm>
              <a:prstGeom prst="rect">
                <a:avLst/>
              </a:prstGeom>
              <a:noFill/>
            </p:spPr>
            <p:txBody>
              <a:bodyPr vert="horz" wrap="square" lIns="0" tIns="0" rIns="0" bIns="0" rtlCol="0" anchor="ctr" anchorCtr="0">
                <a:spAutoFit/>
              </a:bodyPr>
              <a:lstStyle/>
              <a:p>
                <a:r>
                  <a:rPr lang="ja-JP" altLang="en-US" sz="950" dirty="0">
                    <a:latin typeface="Yu Gothic Medium" panose="020B0400000000000000" pitchFamily="34" charset="-128"/>
                    <a:ea typeface="Yu Gothic Medium" panose="020B0400000000000000" pitchFamily="34" charset="-128"/>
                  </a:rPr>
                  <a:t>多胎</a:t>
                </a:r>
                <a:r>
                  <a:rPr lang="ja-JP" altLang="en-US" sz="800" dirty="0">
                    <a:latin typeface="Yu Gothic Medium" panose="020B0400000000000000" pitchFamily="34" charset="-128"/>
                    <a:ea typeface="Yu Gothic Medium" panose="020B0400000000000000" pitchFamily="34" charset="-128"/>
                  </a:rPr>
                  <a:t>の方</a:t>
                </a:r>
                <a:endParaRPr lang="en-US" altLang="ja-JP" sz="800" dirty="0">
                  <a:latin typeface="Yu Gothic Medium" panose="020B0400000000000000" pitchFamily="34" charset="-128"/>
                  <a:ea typeface="Yu Gothic Medium" panose="020B0400000000000000" pitchFamily="34" charset="-128"/>
                </a:endParaRPr>
              </a:p>
            </p:txBody>
          </p:sp>
          <p:sp>
            <p:nvSpPr>
              <p:cNvPr id="70" name="正方形/長方形 69">
                <a:extLst>
                  <a:ext uri="{FF2B5EF4-FFF2-40B4-BE49-F238E27FC236}">
                    <a16:creationId xmlns:a16="http://schemas.microsoft.com/office/drawing/2014/main" id="{6F2CA19E-1080-8044-925E-977F89A2EEB0}"/>
                  </a:ext>
                </a:extLst>
              </p:cNvPr>
              <p:cNvSpPr/>
              <p:nvPr/>
            </p:nvSpPr>
            <p:spPr>
              <a:xfrm>
                <a:off x="1334742" y="4993852"/>
                <a:ext cx="648000" cy="198000"/>
              </a:xfrm>
              <a:prstGeom prst="rect">
                <a:avLst/>
              </a:prstGeom>
              <a:solidFill>
                <a:srgbClr val="FFFBC9"/>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正方形/長方形 70">
                <a:extLst>
                  <a:ext uri="{FF2B5EF4-FFF2-40B4-BE49-F238E27FC236}">
                    <a16:creationId xmlns:a16="http://schemas.microsoft.com/office/drawing/2014/main" id="{4AD0129A-7961-2B48-AC82-660846A9E060}"/>
                  </a:ext>
                </a:extLst>
              </p:cNvPr>
              <p:cNvSpPr/>
              <p:nvPr/>
            </p:nvSpPr>
            <p:spPr>
              <a:xfrm>
                <a:off x="1982476" y="4993852"/>
                <a:ext cx="648000" cy="198000"/>
              </a:xfrm>
              <a:prstGeom prst="rect">
                <a:avLst/>
              </a:prstGeom>
              <a:solidFill>
                <a:srgbClr val="FFFBC9"/>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正方形/長方形 71">
                <a:extLst>
                  <a:ext uri="{FF2B5EF4-FFF2-40B4-BE49-F238E27FC236}">
                    <a16:creationId xmlns:a16="http://schemas.microsoft.com/office/drawing/2014/main" id="{268F5140-52C0-3646-9F0C-26365BD35824}"/>
                  </a:ext>
                </a:extLst>
              </p:cNvPr>
              <p:cNvSpPr/>
              <p:nvPr/>
            </p:nvSpPr>
            <p:spPr>
              <a:xfrm>
                <a:off x="2630210" y="4993852"/>
                <a:ext cx="648000" cy="198000"/>
              </a:xfrm>
              <a:prstGeom prst="rect">
                <a:avLst/>
              </a:prstGeom>
              <a:solidFill>
                <a:srgbClr val="FFFBC9"/>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正方形/長方形 72">
                <a:extLst>
                  <a:ext uri="{FF2B5EF4-FFF2-40B4-BE49-F238E27FC236}">
                    <a16:creationId xmlns:a16="http://schemas.microsoft.com/office/drawing/2014/main" id="{1BB9A10D-A8D1-9B4A-A8B6-D54624C1018B}"/>
                  </a:ext>
                </a:extLst>
              </p:cNvPr>
              <p:cNvSpPr/>
              <p:nvPr/>
            </p:nvSpPr>
            <p:spPr>
              <a:xfrm>
                <a:off x="3277944" y="4993852"/>
                <a:ext cx="648000" cy="198000"/>
              </a:xfrm>
              <a:prstGeom prst="rect">
                <a:avLst/>
              </a:prstGeom>
              <a:solidFill>
                <a:srgbClr val="FDF707"/>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正方形/長方形 73">
                <a:extLst>
                  <a:ext uri="{FF2B5EF4-FFF2-40B4-BE49-F238E27FC236}">
                    <a16:creationId xmlns:a16="http://schemas.microsoft.com/office/drawing/2014/main" id="{AC50EE6F-6F36-274D-902A-48865F7A6D2E}"/>
                  </a:ext>
                </a:extLst>
              </p:cNvPr>
              <p:cNvSpPr/>
              <p:nvPr/>
            </p:nvSpPr>
            <p:spPr>
              <a:xfrm>
                <a:off x="3925678" y="4993852"/>
                <a:ext cx="648000" cy="198000"/>
              </a:xfrm>
              <a:prstGeom prst="rect">
                <a:avLst/>
              </a:prstGeom>
              <a:solidFill>
                <a:srgbClr val="FFFBC9"/>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正方形/長方形 74">
                <a:extLst>
                  <a:ext uri="{FF2B5EF4-FFF2-40B4-BE49-F238E27FC236}">
                    <a16:creationId xmlns:a16="http://schemas.microsoft.com/office/drawing/2014/main" id="{EA720FA9-0594-1248-BAF6-D00C3C04BD7D}"/>
                  </a:ext>
                </a:extLst>
              </p:cNvPr>
              <p:cNvSpPr/>
              <p:nvPr/>
            </p:nvSpPr>
            <p:spPr>
              <a:xfrm>
                <a:off x="4573412" y="4993852"/>
                <a:ext cx="648000" cy="198000"/>
              </a:xfrm>
              <a:prstGeom prst="rect">
                <a:avLst/>
              </a:prstGeom>
              <a:solidFill>
                <a:srgbClr val="FFFBC9"/>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正方形/長方形 75">
                <a:extLst>
                  <a:ext uri="{FF2B5EF4-FFF2-40B4-BE49-F238E27FC236}">
                    <a16:creationId xmlns:a16="http://schemas.microsoft.com/office/drawing/2014/main" id="{3258102E-63D9-BF46-AF7F-F4BFF769AC84}"/>
                  </a:ext>
                </a:extLst>
              </p:cNvPr>
              <p:cNvSpPr/>
              <p:nvPr/>
            </p:nvSpPr>
            <p:spPr>
              <a:xfrm>
                <a:off x="5221146" y="4993852"/>
                <a:ext cx="648000" cy="198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テキスト ボックス 79">
                <a:extLst>
                  <a:ext uri="{FF2B5EF4-FFF2-40B4-BE49-F238E27FC236}">
                    <a16:creationId xmlns:a16="http://schemas.microsoft.com/office/drawing/2014/main" id="{DCB7CB61-CB93-C04B-AA8D-452D71A7E55B}"/>
                  </a:ext>
                </a:extLst>
              </p:cNvPr>
              <p:cNvSpPr txBox="1"/>
              <p:nvPr/>
            </p:nvSpPr>
            <p:spPr>
              <a:xfrm>
                <a:off x="3285521" y="5032179"/>
                <a:ext cx="648000" cy="123111"/>
              </a:xfrm>
              <a:prstGeom prst="rect">
                <a:avLst/>
              </a:prstGeom>
              <a:noFill/>
            </p:spPr>
            <p:txBody>
              <a:bodyPr vert="horz" wrap="square" lIns="0" tIns="0" rIns="0" bIns="0" rtlCol="0" anchor="ctr" anchorCtr="0">
                <a:spAutoFit/>
              </a:bodyPr>
              <a:lstStyle/>
              <a:p>
                <a:pPr algn="ctr"/>
                <a:r>
                  <a:rPr lang="ja-JP" altLang="en-US" sz="800" dirty="0">
                    <a:latin typeface="Yu Gothic Medium" panose="020B0400000000000000" pitchFamily="34" charset="-128"/>
                    <a:ea typeface="Yu Gothic Medium" panose="020B0400000000000000" pitchFamily="34" charset="-128"/>
                  </a:rPr>
                  <a:t>出産予定月</a:t>
                </a:r>
                <a:endParaRPr lang="en-US" altLang="ja-JP" sz="800" baseline="30000" dirty="0">
                  <a:latin typeface="Yu Gothic Medium" panose="020B0400000000000000" pitchFamily="34" charset="-128"/>
                  <a:ea typeface="Yu Gothic Medium" panose="020B0400000000000000" pitchFamily="34" charset="-128"/>
                </a:endParaRPr>
              </a:p>
            </p:txBody>
          </p:sp>
          <p:sp>
            <p:nvSpPr>
              <p:cNvPr id="84" name="正方形/長方形 83">
                <a:extLst>
                  <a:ext uri="{FF2B5EF4-FFF2-40B4-BE49-F238E27FC236}">
                    <a16:creationId xmlns:a16="http://schemas.microsoft.com/office/drawing/2014/main" id="{2D4C8501-7F46-7145-BDD8-17410C3388D2}"/>
                  </a:ext>
                </a:extLst>
              </p:cNvPr>
              <p:cNvSpPr/>
              <p:nvPr/>
            </p:nvSpPr>
            <p:spPr>
              <a:xfrm>
                <a:off x="1334742" y="4993852"/>
                <a:ext cx="3887202" cy="198000"/>
              </a:xfrm>
              <a:prstGeom prst="rect">
                <a:avLst/>
              </a:prstGeom>
              <a:noFill/>
              <a:ln w="22225">
                <a:solidFill>
                  <a:srgbClr val="E25C6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56" name="テキスト ボックス 55">
            <a:extLst>
              <a:ext uri="{FF2B5EF4-FFF2-40B4-BE49-F238E27FC236}">
                <a16:creationId xmlns:a16="http://schemas.microsoft.com/office/drawing/2014/main" id="{3EACDDA5-5795-104C-845A-7F720541F50F}"/>
              </a:ext>
            </a:extLst>
          </p:cNvPr>
          <p:cNvSpPr txBox="1"/>
          <p:nvPr/>
        </p:nvSpPr>
        <p:spPr>
          <a:xfrm>
            <a:off x="395363" y="7611697"/>
            <a:ext cx="6048672" cy="299052"/>
          </a:xfrm>
          <a:prstGeom prst="rect">
            <a:avLst/>
          </a:prstGeom>
          <a:solidFill>
            <a:srgbClr val="F0838F"/>
          </a:solidFill>
        </p:spPr>
        <p:txBody>
          <a:bodyPr wrap="square" lIns="108000" tIns="46800" rIns="0" bIns="36000" rtlCol="0" anchor="ctr" anchorCtr="0">
            <a:spAutoFit/>
          </a:bodyPr>
          <a:lstStyle/>
          <a:p>
            <a:r>
              <a:rPr lang="ja-JP" altLang="en-US" sz="1400" b="1" dirty="0">
                <a:solidFill>
                  <a:schemeClr val="bg1"/>
                </a:solidFill>
                <a:latin typeface="Yu Gothic" panose="020B0400000000000000" pitchFamily="34" charset="-128"/>
                <a:ea typeface="Yu Gothic" panose="020B0400000000000000" pitchFamily="34" charset="-128"/>
              </a:rPr>
              <a:t>届出に必要な書類</a:t>
            </a:r>
          </a:p>
        </p:txBody>
      </p:sp>
      <p:sp>
        <p:nvSpPr>
          <p:cNvPr id="16" name="テキスト ボックス 15">
            <a:extLst>
              <a:ext uri="{FF2B5EF4-FFF2-40B4-BE49-F238E27FC236}">
                <a16:creationId xmlns:a16="http://schemas.microsoft.com/office/drawing/2014/main" id="{90270526-9A9A-3CFA-4D5E-0576F70A91FB}"/>
              </a:ext>
            </a:extLst>
          </p:cNvPr>
          <p:cNvSpPr txBox="1"/>
          <p:nvPr/>
        </p:nvSpPr>
        <p:spPr>
          <a:xfrm>
            <a:off x="501318" y="4976844"/>
            <a:ext cx="6048673" cy="543931"/>
          </a:xfrm>
          <a:prstGeom prst="rect">
            <a:avLst/>
          </a:prstGeom>
          <a:noFill/>
        </p:spPr>
        <p:txBody>
          <a:bodyPr wrap="square" lIns="0" tIns="0" rIns="0" bIns="0" rtlCol="0">
            <a:spAutoFit/>
          </a:bodyPr>
          <a:lstStyle/>
          <a:p>
            <a:pPr>
              <a:lnSpc>
                <a:spcPct val="120000"/>
              </a:lnSpc>
            </a:pPr>
            <a:r>
              <a:rPr lang="en-US" altLang="ja-JP" sz="1000" spc="-50" dirty="0">
                <a:latin typeface="游ゴシック" panose="020B0400000000000000" pitchFamily="50" charset="-128"/>
                <a:ea typeface="游ゴシック" panose="020B0400000000000000" pitchFamily="50" charset="-128"/>
              </a:rPr>
              <a:t>※</a:t>
            </a:r>
            <a:r>
              <a:rPr lang="ja-JP" altLang="en-US" sz="1000" spc="-50" dirty="0">
                <a:latin typeface="游ゴシック" panose="020B0400000000000000" pitchFamily="50" charset="-128"/>
                <a:ea typeface="游ゴシック" panose="020B0400000000000000" pitchFamily="50" charset="-128"/>
              </a:rPr>
              <a:t>産前産後期間相当分の所得割保険料と均等割保険料が年額から減額されます。産前産後期間の保険料が０に</a:t>
            </a:r>
            <a:endParaRPr lang="en-US" altLang="ja-JP" sz="1000" spc="-50" dirty="0">
              <a:latin typeface="游ゴシック" panose="020B0400000000000000" pitchFamily="50" charset="-128"/>
              <a:ea typeface="游ゴシック" panose="020B0400000000000000" pitchFamily="50" charset="-128"/>
            </a:endParaRPr>
          </a:p>
          <a:p>
            <a:pPr>
              <a:lnSpc>
                <a:spcPct val="120000"/>
              </a:lnSpc>
            </a:pPr>
            <a:r>
              <a:rPr lang="ja-JP" altLang="en-US" sz="1000" spc="-50" dirty="0">
                <a:latin typeface="游ゴシック" panose="020B0400000000000000" pitchFamily="50" charset="-128"/>
                <a:ea typeface="游ゴシック" panose="020B0400000000000000" pitchFamily="50" charset="-128"/>
              </a:rPr>
              <a:t>　なるとは限りません。</a:t>
            </a:r>
            <a:endParaRPr lang="en-US" altLang="ja-JP" sz="1000" spc="-50" dirty="0">
              <a:latin typeface="游ゴシック" panose="020B0400000000000000" pitchFamily="50" charset="-128"/>
              <a:ea typeface="游ゴシック" panose="020B0400000000000000" pitchFamily="50" charset="-128"/>
            </a:endParaRPr>
          </a:p>
          <a:p>
            <a:pPr>
              <a:lnSpc>
                <a:spcPct val="120000"/>
              </a:lnSpc>
            </a:pPr>
            <a:r>
              <a:rPr lang="en-US" altLang="ja-JP" sz="1000" spc="-50" dirty="0">
                <a:latin typeface="游ゴシック" panose="020B0400000000000000" pitchFamily="50" charset="-128"/>
                <a:ea typeface="游ゴシック" panose="020B0400000000000000" pitchFamily="50" charset="-128"/>
              </a:rPr>
              <a:t>※</a:t>
            </a:r>
            <a:r>
              <a:rPr lang="ja-JP" altLang="en-US" sz="1000" spc="-50" dirty="0">
                <a:latin typeface="游ゴシック" panose="020B0400000000000000" pitchFamily="50" charset="-128"/>
                <a:ea typeface="游ゴシック" panose="020B0400000000000000" pitchFamily="50" charset="-128"/>
              </a:rPr>
              <a:t>多胎妊娠の場合は出産予定月（又は出産月）の３ヶ月前から６ヶ月相当分が減額されます。</a:t>
            </a:r>
            <a:endParaRPr lang="en-US" altLang="ja-JP" sz="1000" spc="-50" dirty="0">
              <a:latin typeface="游ゴシック" panose="020B0400000000000000" pitchFamily="50" charset="-128"/>
              <a:ea typeface="游ゴシック" panose="020B0400000000000000" pitchFamily="50" charset="-128"/>
            </a:endParaRPr>
          </a:p>
        </p:txBody>
      </p:sp>
      <p:sp>
        <p:nvSpPr>
          <p:cNvPr id="18" name="テキスト ボックス 17">
            <a:extLst>
              <a:ext uri="{FF2B5EF4-FFF2-40B4-BE49-F238E27FC236}">
                <a16:creationId xmlns:a16="http://schemas.microsoft.com/office/drawing/2014/main" id="{2780017C-E9B2-0488-7F2E-3053DAF7A58F}"/>
              </a:ext>
            </a:extLst>
          </p:cNvPr>
          <p:cNvSpPr txBox="1"/>
          <p:nvPr/>
        </p:nvSpPr>
        <p:spPr>
          <a:xfrm>
            <a:off x="445447" y="5718246"/>
            <a:ext cx="6048672" cy="431015"/>
          </a:xfrm>
          <a:prstGeom prst="rect">
            <a:avLst/>
          </a:prstGeom>
          <a:noFill/>
        </p:spPr>
        <p:txBody>
          <a:bodyPr wrap="square" lIns="0" tIns="0" rIns="0" bIns="0" rtlCol="0">
            <a:spAutoFit/>
          </a:bodyPr>
          <a:lstStyle/>
          <a:p>
            <a:pPr marL="171450" indent="-171450">
              <a:lnSpc>
                <a:spcPct val="120000"/>
              </a:lnSpc>
              <a:buFont typeface="Wingdings" panose="05000000000000000000" pitchFamily="2" charset="2"/>
              <a:buChar char="l"/>
            </a:pPr>
            <a:r>
              <a:rPr lang="ja-JP" altLang="en-US" sz="1050" b="1" dirty="0">
                <a:latin typeface="游ゴシック" panose="020B0400000000000000" pitchFamily="50" charset="-128"/>
                <a:ea typeface="游ゴシック" panose="020B0400000000000000" pitchFamily="50" charset="-128"/>
              </a:rPr>
              <a:t>令和５年度においては、</a:t>
            </a:r>
            <a:r>
              <a:rPr lang="ja-JP" altLang="en-US" sz="1200" b="1" dirty="0">
                <a:solidFill>
                  <a:srgbClr val="E74356"/>
                </a:solidFill>
                <a:latin typeface="游ゴシック" panose="020B0400000000000000" pitchFamily="50" charset="-128"/>
                <a:ea typeface="游ゴシック" panose="020B0400000000000000" pitchFamily="50" charset="-128"/>
              </a:rPr>
              <a:t>産前産後期間のうち令和６年１月以降の期間の分だけ、保険料が減額されます。</a:t>
            </a:r>
            <a:endParaRPr lang="en-US" altLang="ja-JP" sz="1600" dirty="0">
              <a:solidFill>
                <a:srgbClr val="E74356"/>
              </a:solidFill>
              <a:latin typeface="游ゴシック" panose="020B0400000000000000" pitchFamily="50" charset="-128"/>
              <a:ea typeface="游ゴシック" panose="020B0400000000000000" pitchFamily="50" charset="-128"/>
            </a:endParaRPr>
          </a:p>
        </p:txBody>
      </p:sp>
      <p:grpSp>
        <p:nvGrpSpPr>
          <p:cNvPr id="19" name="グループ化 18">
            <a:extLst>
              <a:ext uri="{FF2B5EF4-FFF2-40B4-BE49-F238E27FC236}">
                <a16:creationId xmlns:a16="http://schemas.microsoft.com/office/drawing/2014/main" id="{EBC5636F-9EFD-8AE3-29B5-644FFA1D7843}"/>
              </a:ext>
            </a:extLst>
          </p:cNvPr>
          <p:cNvGrpSpPr/>
          <p:nvPr/>
        </p:nvGrpSpPr>
        <p:grpSpPr>
          <a:xfrm>
            <a:off x="1087214" y="6230526"/>
            <a:ext cx="4534404" cy="332985"/>
            <a:chOff x="1252014" y="4586905"/>
            <a:chExt cx="4534404" cy="332985"/>
          </a:xfrm>
        </p:grpSpPr>
        <p:sp>
          <p:nvSpPr>
            <p:cNvPr id="20" name="テキスト ボックス 19">
              <a:extLst>
                <a:ext uri="{FF2B5EF4-FFF2-40B4-BE49-F238E27FC236}">
                  <a16:creationId xmlns:a16="http://schemas.microsoft.com/office/drawing/2014/main" id="{2E385CB2-240C-2457-4CF7-25ECA01596F1}"/>
                </a:ext>
              </a:extLst>
            </p:cNvPr>
            <p:cNvSpPr txBox="1"/>
            <p:nvPr/>
          </p:nvSpPr>
          <p:spPr>
            <a:xfrm>
              <a:off x="1252014" y="4586905"/>
              <a:ext cx="648000" cy="123111"/>
            </a:xfrm>
            <a:prstGeom prst="rect">
              <a:avLst/>
            </a:prstGeom>
            <a:noFill/>
          </p:spPr>
          <p:txBody>
            <a:bodyPr vert="horz" wrap="square" lIns="0" tIns="0" rIns="0" bIns="0" rtlCol="0" anchor="ctr" anchorCtr="0">
              <a:spAutoFit/>
            </a:bodyPr>
            <a:lstStyle/>
            <a:p>
              <a:pPr algn="ctr"/>
              <a:r>
                <a:rPr lang="ja-JP" altLang="en-US" sz="800" dirty="0">
                  <a:latin typeface="Yu Gothic Medium" panose="020B0400000000000000" pitchFamily="34" charset="-128"/>
                  <a:ea typeface="Yu Gothic Medium" panose="020B0400000000000000" pitchFamily="34" charset="-128"/>
                </a:rPr>
                <a:t>令和５年８月</a:t>
              </a:r>
              <a:endParaRPr lang="en-US" altLang="ja-JP" sz="800" dirty="0">
                <a:latin typeface="Yu Gothic Medium" panose="020B0400000000000000" pitchFamily="34" charset="-128"/>
                <a:ea typeface="Yu Gothic Medium" panose="020B0400000000000000" pitchFamily="34" charset="-128"/>
              </a:endParaRPr>
            </a:p>
          </p:txBody>
        </p:sp>
        <p:sp>
          <p:nvSpPr>
            <p:cNvPr id="21" name="テキスト ボックス 20">
              <a:extLst>
                <a:ext uri="{FF2B5EF4-FFF2-40B4-BE49-F238E27FC236}">
                  <a16:creationId xmlns:a16="http://schemas.microsoft.com/office/drawing/2014/main" id="{D019B56C-9719-E4B4-26FF-5016B85A0B40}"/>
                </a:ext>
              </a:extLst>
            </p:cNvPr>
            <p:cNvSpPr txBox="1"/>
            <p:nvPr/>
          </p:nvSpPr>
          <p:spPr>
            <a:xfrm>
              <a:off x="1899748" y="4586905"/>
              <a:ext cx="648000" cy="123111"/>
            </a:xfrm>
            <a:prstGeom prst="rect">
              <a:avLst/>
            </a:prstGeom>
            <a:noFill/>
          </p:spPr>
          <p:txBody>
            <a:bodyPr vert="horz" wrap="square" lIns="0" tIns="0" rIns="0" bIns="0" rtlCol="0" anchor="ctr" anchorCtr="0">
              <a:spAutoFit/>
            </a:bodyPr>
            <a:lstStyle/>
            <a:p>
              <a:pPr algn="ctr"/>
              <a:r>
                <a:rPr lang="ja-JP" altLang="en-US" sz="800" dirty="0">
                  <a:latin typeface="Yu Gothic Medium" panose="020B0400000000000000" pitchFamily="34" charset="-128"/>
                  <a:ea typeface="Yu Gothic Medium" panose="020B0400000000000000" pitchFamily="34" charset="-128"/>
                </a:rPr>
                <a:t>９月</a:t>
              </a:r>
              <a:endParaRPr lang="en-US" altLang="ja-JP" sz="800" dirty="0">
                <a:latin typeface="Yu Gothic Medium" panose="020B0400000000000000" pitchFamily="34" charset="-128"/>
                <a:ea typeface="Yu Gothic Medium" panose="020B0400000000000000" pitchFamily="34" charset="-128"/>
              </a:endParaRPr>
            </a:p>
          </p:txBody>
        </p:sp>
        <p:sp>
          <p:nvSpPr>
            <p:cNvPr id="22" name="テキスト ボックス 21">
              <a:extLst>
                <a:ext uri="{FF2B5EF4-FFF2-40B4-BE49-F238E27FC236}">
                  <a16:creationId xmlns:a16="http://schemas.microsoft.com/office/drawing/2014/main" id="{9CD91DDF-DF31-7BDF-452E-4169A99CB21C}"/>
                </a:ext>
              </a:extLst>
            </p:cNvPr>
            <p:cNvSpPr txBox="1"/>
            <p:nvPr/>
          </p:nvSpPr>
          <p:spPr>
            <a:xfrm>
              <a:off x="2547482" y="4586905"/>
              <a:ext cx="648000" cy="123111"/>
            </a:xfrm>
            <a:prstGeom prst="rect">
              <a:avLst/>
            </a:prstGeom>
            <a:noFill/>
          </p:spPr>
          <p:txBody>
            <a:bodyPr vert="horz" wrap="square" lIns="0" tIns="0" rIns="0" bIns="0" rtlCol="0" anchor="ctr" anchorCtr="0">
              <a:spAutoFit/>
            </a:bodyPr>
            <a:lstStyle/>
            <a:p>
              <a:pPr algn="ctr"/>
              <a:r>
                <a:rPr lang="en-US" altLang="ja-JP" sz="800" dirty="0">
                  <a:latin typeface="Yu Gothic Medium" panose="020B0400000000000000" pitchFamily="34" charset="-128"/>
                  <a:ea typeface="Yu Gothic Medium" panose="020B0400000000000000" pitchFamily="34" charset="-128"/>
                </a:rPr>
                <a:t>10</a:t>
              </a:r>
              <a:r>
                <a:rPr lang="ja-JP" altLang="en-US" sz="800" dirty="0">
                  <a:latin typeface="Yu Gothic Medium" panose="020B0400000000000000" pitchFamily="34" charset="-128"/>
                  <a:ea typeface="Yu Gothic Medium" panose="020B0400000000000000" pitchFamily="34" charset="-128"/>
                </a:rPr>
                <a:t>月</a:t>
              </a:r>
              <a:endParaRPr lang="en-US" altLang="ja-JP" sz="800" dirty="0">
                <a:latin typeface="Yu Gothic Medium" panose="020B0400000000000000" pitchFamily="34" charset="-128"/>
                <a:ea typeface="Yu Gothic Medium" panose="020B0400000000000000" pitchFamily="34" charset="-128"/>
              </a:endParaRPr>
            </a:p>
          </p:txBody>
        </p:sp>
        <p:sp>
          <p:nvSpPr>
            <p:cNvPr id="26" name="テキスト ボックス 25">
              <a:extLst>
                <a:ext uri="{FF2B5EF4-FFF2-40B4-BE49-F238E27FC236}">
                  <a16:creationId xmlns:a16="http://schemas.microsoft.com/office/drawing/2014/main" id="{8B447FD8-147A-AE25-3368-A1F0EF98F3D5}"/>
                </a:ext>
              </a:extLst>
            </p:cNvPr>
            <p:cNvSpPr txBox="1"/>
            <p:nvPr/>
          </p:nvSpPr>
          <p:spPr>
            <a:xfrm>
              <a:off x="3842950" y="4586905"/>
              <a:ext cx="648000" cy="123111"/>
            </a:xfrm>
            <a:prstGeom prst="rect">
              <a:avLst/>
            </a:prstGeom>
            <a:noFill/>
          </p:spPr>
          <p:txBody>
            <a:bodyPr vert="horz" wrap="square" lIns="0" tIns="0" rIns="0" bIns="0" rtlCol="0" anchor="ctr" anchorCtr="0">
              <a:spAutoFit/>
            </a:bodyPr>
            <a:lstStyle/>
            <a:p>
              <a:pPr algn="ctr"/>
              <a:r>
                <a:rPr lang="en-US" altLang="ja-JP" sz="800" dirty="0">
                  <a:latin typeface="Yu Gothic Medium" panose="020B0400000000000000" pitchFamily="34" charset="-128"/>
                  <a:ea typeface="Yu Gothic Medium" panose="020B0400000000000000" pitchFamily="34" charset="-128"/>
                </a:rPr>
                <a:t>12</a:t>
              </a:r>
              <a:r>
                <a:rPr lang="ja-JP" altLang="en-US" sz="800" dirty="0">
                  <a:latin typeface="Yu Gothic Medium" panose="020B0400000000000000" pitchFamily="34" charset="-128"/>
                  <a:ea typeface="Yu Gothic Medium" panose="020B0400000000000000" pitchFamily="34" charset="-128"/>
                </a:rPr>
                <a:t>月</a:t>
              </a:r>
              <a:endParaRPr lang="en-US" altLang="ja-JP" sz="800" dirty="0">
                <a:latin typeface="Yu Gothic Medium" panose="020B0400000000000000" pitchFamily="34" charset="-128"/>
                <a:ea typeface="Yu Gothic Medium" panose="020B0400000000000000" pitchFamily="34" charset="-128"/>
              </a:endParaRPr>
            </a:p>
          </p:txBody>
        </p:sp>
        <p:sp>
          <p:nvSpPr>
            <p:cNvPr id="27" name="テキスト ボックス 26">
              <a:extLst>
                <a:ext uri="{FF2B5EF4-FFF2-40B4-BE49-F238E27FC236}">
                  <a16:creationId xmlns:a16="http://schemas.microsoft.com/office/drawing/2014/main" id="{426710B1-E4D6-452C-E9E1-A4F325D04F8E}"/>
                </a:ext>
              </a:extLst>
            </p:cNvPr>
            <p:cNvSpPr txBox="1"/>
            <p:nvPr/>
          </p:nvSpPr>
          <p:spPr>
            <a:xfrm>
              <a:off x="4490684" y="4586905"/>
              <a:ext cx="648000" cy="123111"/>
            </a:xfrm>
            <a:prstGeom prst="rect">
              <a:avLst/>
            </a:prstGeom>
            <a:noFill/>
          </p:spPr>
          <p:txBody>
            <a:bodyPr vert="horz" wrap="square" lIns="0" tIns="0" rIns="0" bIns="0" rtlCol="0" anchor="ctr" anchorCtr="0">
              <a:spAutoFit/>
            </a:bodyPr>
            <a:lstStyle/>
            <a:p>
              <a:pPr algn="ctr"/>
              <a:r>
                <a:rPr lang="ja-JP" altLang="en-US" sz="800" dirty="0">
                  <a:latin typeface="Yu Gothic Medium" panose="020B0400000000000000" pitchFamily="34" charset="-128"/>
                  <a:ea typeface="Yu Gothic Medium" panose="020B0400000000000000" pitchFamily="34" charset="-128"/>
                </a:rPr>
                <a:t>令和６年１月</a:t>
              </a:r>
              <a:endParaRPr lang="en-US" altLang="ja-JP" sz="800" dirty="0">
                <a:latin typeface="Yu Gothic Medium" panose="020B0400000000000000" pitchFamily="34" charset="-128"/>
                <a:ea typeface="Yu Gothic Medium" panose="020B0400000000000000" pitchFamily="34" charset="-128"/>
              </a:endParaRPr>
            </a:p>
          </p:txBody>
        </p:sp>
        <p:sp>
          <p:nvSpPr>
            <p:cNvPr id="28" name="テキスト ボックス 27">
              <a:extLst>
                <a:ext uri="{FF2B5EF4-FFF2-40B4-BE49-F238E27FC236}">
                  <a16:creationId xmlns:a16="http://schemas.microsoft.com/office/drawing/2014/main" id="{35029579-CC23-DE46-0B2C-DE9E2D0C03F6}"/>
                </a:ext>
              </a:extLst>
            </p:cNvPr>
            <p:cNvSpPr txBox="1"/>
            <p:nvPr/>
          </p:nvSpPr>
          <p:spPr>
            <a:xfrm>
              <a:off x="5138418" y="4586905"/>
              <a:ext cx="648000" cy="123111"/>
            </a:xfrm>
            <a:prstGeom prst="rect">
              <a:avLst/>
            </a:prstGeom>
            <a:noFill/>
          </p:spPr>
          <p:txBody>
            <a:bodyPr vert="horz" wrap="square" lIns="0" tIns="0" rIns="0" bIns="0" rtlCol="0" anchor="ctr" anchorCtr="0">
              <a:spAutoFit/>
            </a:bodyPr>
            <a:lstStyle/>
            <a:p>
              <a:pPr algn="ctr"/>
              <a:r>
                <a:rPr lang="ja-JP" altLang="en-US" sz="800" dirty="0">
                  <a:latin typeface="Yu Gothic Medium" panose="020B0400000000000000" pitchFamily="34" charset="-128"/>
                  <a:ea typeface="Yu Gothic Medium" panose="020B0400000000000000" pitchFamily="34" charset="-128"/>
                </a:rPr>
                <a:t>２月</a:t>
              </a:r>
              <a:endParaRPr lang="en-US" altLang="ja-JP" sz="800" dirty="0">
                <a:latin typeface="Yu Gothic Medium" panose="020B0400000000000000" pitchFamily="34" charset="-128"/>
                <a:ea typeface="Yu Gothic Medium" panose="020B0400000000000000" pitchFamily="34" charset="-128"/>
              </a:endParaRPr>
            </a:p>
          </p:txBody>
        </p:sp>
        <p:grpSp>
          <p:nvGrpSpPr>
            <p:cNvPr id="35" name="グループ化 34">
              <a:extLst>
                <a:ext uri="{FF2B5EF4-FFF2-40B4-BE49-F238E27FC236}">
                  <a16:creationId xmlns:a16="http://schemas.microsoft.com/office/drawing/2014/main" id="{4568FB27-4923-0C95-7061-57C0B48841F7}"/>
                </a:ext>
              </a:extLst>
            </p:cNvPr>
            <p:cNvGrpSpPr/>
            <p:nvPr/>
          </p:nvGrpSpPr>
          <p:grpSpPr>
            <a:xfrm>
              <a:off x="1252014" y="4719530"/>
              <a:ext cx="4519183" cy="200360"/>
              <a:chOff x="1334742" y="4719112"/>
              <a:chExt cx="4519183" cy="200360"/>
            </a:xfrm>
          </p:grpSpPr>
          <p:sp>
            <p:nvSpPr>
              <p:cNvPr id="65" name="正方形/長方形 64">
                <a:extLst>
                  <a:ext uri="{FF2B5EF4-FFF2-40B4-BE49-F238E27FC236}">
                    <a16:creationId xmlns:a16="http://schemas.microsoft.com/office/drawing/2014/main" id="{ADEBAEDB-AE5C-38E6-AEFA-79FB82744320}"/>
                  </a:ext>
                </a:extLst>
              </p:cNvPr>
              <p:cNvSpPr/>
              <p:nvPr/>
            </p:nvSpPr>
            <p:spPr>
              <a:xfrm>
                <a:off x="1334742" y="4721472"/>
                <a:ext cx="648000" cy="198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正方形/長方形 65">
                <a:extLst>
                  <a:ext uri="{FF2B5EF4-FFF2-40B4-BE49-F238E27FC236}">
                    <a16:creationId xmlns:a16="http://schemas.microsoft.com/office/drawing/2014/main" id="{D98A6506-449B-583C-0BB1-CD67E64ABDBD}"/>
                  </a:ext>
                </a:extLst>
              </p:cNvPr>
              <p:cNvSpPr/>
              <p:nvPr/>
            </p:nvSpPr>
            <p:spPr>
              <a:xfrm>
                <a:off x="5205925" y="4719112"/>
                <a:ext cx="648000" cy="198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正方形/長方形 66">
                <a:extLst>
                  <a:ext uri="{FF2B5EF4-FFF2-40B4-BE49-F238E27FC236}">
                    <a16:creationId xmlns:a16="http://schemas.microsoft.com/office/drawing/2014/main" id="{A930DDF0-4ABD-42EF-399E-E307EBE1DA31}"/>
                  </a:ext>
                </a:extLst>
              </p:cNvPr>
              <p:cNvSpPr/>
              <p:nvPr/>
            </p:nvSpPr>
            <p:spPr>
              <a:xfrm>
                <a:off x="2581518" y="4721461"/>
                <a:ext cx="692494" cy="198000"/>
              </a:xfrm>
              <a:prstGeom prst="rect">
                <a:avLst/>
              </a:prstGeom>
              <a:solidFill>
                <a:srgbClr val="FFFBC9"/>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8" name="正方形/長方形 67">
                <a:extLst>
                  <a:ext uri="{FF2B5EF4-FFF2-40B4-BE49-F238E27FC236}">
                    <a16:creationId xmlns:a16="http://schemas.microsoft.com/office/drawing/2014/main" id="{62F515E3-BD14-C83F-0682-65DE837D2797}"/>
                  </a:ext>
                </a:extLst>
              </p:cNvPr>
              <p:cNvSpPr/>
              <p:nvPr/>
            </p:nvSpPr>
            <p:spPr>
              <a:xfrm>
                <a:off x="3273619" y="4721461"/>
                <a:ext cx="648000" cy="198000"/>
              </a:xfrm>
              <a:prstGeom prst="rect">
                <a:avLst/>
              </a:prstGeom>
              <a:solidFill>
                <a:srgbClr val="FDF707"/>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7" name="正方形/長方形 76">
                <a:extLst>
                  <a:ext uri="{FF2B5EF4-FFF2-40B4-BE49-F238E27FC236}">
                    <a16:creationId xmlns:a16="http://schemas.microsoft.com/office/drawing/2014/main" id="{FC405CCF-CC52-BA64-6A9B-9DE22F09EE6E}"/>
                  </a:ext>
                </a:extLst>
              </p:cNvPr>
              <p:cNvSpPr/>
              <p:nvPr/>
            </p:nvSpPr>
            <p:spPr>
              <a:xfrm>
                <a:off x="4567298" y="4721097"/>
                <a:ext cx="648000" cy="188829"/>
              </a:xfrm>
              <a:prstGeom prst="rect">
                <a:avLst/>
              </a:prstGeom>
              <a:solidFill>
                <a:srgbClr val="FFFBC9"/>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正方形/長方形 77">
                <a:extLst>
                  <a:ext uri="{FF2B5EF4-FFF2-40B4-BE49-F238E27FC236}">
                    <a16:creationId xmlns:a16="http://schemas.microsoft.com/office/drawing/2014/main" id="{8CEDBE76-EF0D-7E68-EC0D-32161C68A360}"/>
                  </a:ext>
                </a:extLst>
              </p:cNvPr>
              <p:cNvSpPr/>
              <p:nvPr/>
            </p:nvSpPr>
            <p:spPr>
              <a:xfrm>
                <a:off x="3919691" y="4720735"/>
                <a:ext cx="653987" cy="196377"/>
              </a:xfrm>
              <a:prstGeom prst="rect">
                <a:avLst/>
              </a:prstGeom>
              <a:solidFill>
                <a:srgbClr val="FFFBC9"/>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9" name="正方形/長方形 78">
                <a:extLst>
                  <a:ext uri="{FF2B5EF4-FFF2-40B4-BE49-F238E27FC236}">
                    <a16:creationId xmlns:a16="http://schemas.microsoft.com/office/drawing/2014/main" id="{5F5BFFE2-1FDC-541E-EEBE-8D4B7BE51AD5}"/>
                  </a:ext>
                </a:extLst>
              </p:cNvPr>
              <p:cNvSpPr/>
              <p:nvPr/>
            </p:nvSpPr>
            <p:spPr>
              <a:xfrm>
                <a:off x="1984531" y="4721461"/>
                <a:ext cx="592928" cy="198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1" name="テキスト ボックス 80">
                <a:extLst>
                  <a:ext uri="{FF2B5EF4-FFF2-40B4-BE49-F238E27FC236}">
                    <a16:creationId xmlns:a16="http://schemas.microsoft.com/office/drawing/2014/main" id="{8992997E-F393-4E2E-05FC-888BE3D87DE6}"/>
                  </a:ext>
                </a:extLst>
              </p:cNvPr>
              <p:cNvSpPr txBox="1"/>
              <p:nvPr/>
            </p:nvSpPr>
            <p:spPr>
              <a:xfrm>
                <a:off x="3272984" y="4779015"/>
                <a:ext cx="648000" cy="123111"/>
              </a:xfrm>
              <a:prstGeom prst="rect">
                <a:avLst/>
              </a:prstGeom>
              <a:noFill/>
            </p:spPr>
            <p:txBody>
              <a:bodyPr vert="horz" wrap="square" lIns="0" tIns="0" rIns="0" bIns="0" rtlCol="0" anchor="ctr" anchorCtr="0">
                <a:spAutoFit/>
              </a:bodyPr>
              <a:lstStyle/>
              <a:p>
                <a:pPr algn="ctr"/>
                <a:r>
                  <a:rPr lang="ja-JP" altLang="en-US" sz="800" dirty="0">
                    <a:latin typeface="Yu Gothic Medium" panose="020B0400000000000000" pitchFamily="34" charset="-128"/>
                    <a:ea typeface="Yu Gothic Medium" panose="020B0400000000000000" pitchFamily="34" charset="-128"/>
                  </a:rPr>
                  <a:t>出産予定月</a:t>
                </a:r>
                <a:endParaRPr lang="en-US" altLang="ja-JP" sz="800" baseline="30000" dirty="0">
                  <a:latin typeface="Yu Gothic Medium" panose="020B0400000000000000" pitchFamily="34" charset="-128"/>
                  <a:ea typeface="Yu Gothic Medium" panose="020B0400000000000000" pitchFamily="34" charset="-128"/>
                </a:endParaRPr>
              </a:p>
            </p:txBody>
          </p:sp>
          <p:sp>
            <p:nvSpPr>
              <p:cNvPr id="82" name="正方形/長方形 81">
                <a:extLst>
                  <a:ext uri="{FF2B5EF4-FFF2-40B4-BE49-F238E27FC236}">
                    <a16:creationId xmlns:a16="http://schemas.microsoft.com/office/drawing/2014/main" id="{8C1CC398-5D64-22C9-8106-90CD9D77828B}"/>
                  </a:ext>
                </a:extLst>
              </p:cNvPr>
              <p:cNvSpPr/>
              <p:nvPr/>
            </p:nvSpPr>
            <p:spPr>
              <a:xfrm>
                <a:off x="4573678" y="4730207"/>
                <a:ext cx="648266" cy="186905"/>
              </a:xfrm>
              <a:prstGeom prst="rect">
                <a:avLst/>
              </a:prstGeom>
              <a:noFill/>
              <a:ln w="22225">
                <a:solidFill>
                  <a:srgbClr val="E25C6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sp>
        <p:nvSpPr>
          <p:cNvPr id="88" name="テキスト ボックス 87">
            <a:extLst>
              <a:ext uri="{FF2B5EF4-FFF2-40B4-BE49-F238E27FC236}">
                <a16:creationId xmlns:a16="http://schemas.microsoft.com/office/drawing/2014/main" id="{844BF14A-25E3-B02C-5286-51BBC515E088}"/>
              </a:ext>
            </a:extLst>
          </p:cNvPr>
          <p:cNvSpPr txBox="1"/>
          <p:nvPr/>
        </p:nvSpPr>
        <p:spPr>
          <a:xfrm>
            <a:off x="3010854" y="6202973"/>
            <a:ext cx="648000" cy="123111"/>
          </a:xfrm>
          <a:prstGeom prst="rect">
            <a:avLst/>
          </a:prstGeom>
          <a:noFill/>
        </p:spPr>
        <p:txBody>
          <a:bodyPr vert="horz" wrap="square" lIns="0" tIns="0" rIns="0" bIns="0" rtlCol="0" anchor="ctr" anchorCtr="0">
            <a:spAutoFit/>
          </a:bodyPr>
          <a:lstStyle/>
          <a:p>
            <a:pPr algn="ctr"/>
            <a:r>
              <a:rPr lang="en-US" altLang="ja-JP" sz="800" dirty="0">
                <a:latin typeface="Yu Gothic Medium" panose="020B0400000000000000" pitchFamily="34" charset="-128"/>
                <a:ea typeface="Yu Gothic Medium" panose="020B0400000000000000" pitchFamily="34" charset="-128"/>
              </a:rPr>
              <a:t>11</a:t>
            </a:r>
            <a:r>
              <a:rPr lang="ja-JP" altLang="en-US" sz="800" dirty="0">
                <a:latin typeface="Yu Gothic Medium" panose="020B0400000000000000" pitchFamily="34" charset="-128"/>
                <a:ea typeface="Yu Gothic Medium" panose="020B0400000000000000" pitchFamily="34" charset="-128"/>
              </a:rPr>
              <a:t>月</a:t>
            </a:r>
            <a:endParaRPr lang="en-US" altLang="ja-JP" sz="800" dirty="0">
              <a:latin typeface="Yu Gothic Medium" panose="020B0400000000000000" pitchFamily="34" charset="-128"/>
              <a:ea typeface="Yu Gothic Medium" panose="020B0400000000000000" pitchFamily="34" charset="-128"/>
            </a:endParaRPr>
          </a:p>
        </p:txBody>
      </p:sp>
      <p:sp>
        <p:nvSpPr>
          <p:cNvPr id="89" name="テキスト ボックス 88">
            <a:extLst>
              <a:ext uri="{FF2B5EF4-FFF2-40B4-BE49-F238E27FC236}">
                <a16:creationId xmlns:a16="http://schemas.microsoft.com/office/drawing/2014/main" id="{7A1AE0C7-684B-3896-75D6-26A160229E9E}"/>
              </a:ext>
            </a:extLst>
          </p:cNvPr>
          <p:cNvSpPr txBox="1"/>
          <p:nvPr/>
        </p:nvSpPr>
        <p:spPr>
          <a:xfrm>
            <a:off x="583158" y="6581240"/>
            <a:ext cx="6048673" cy="341312"/>
          </a:xfrm>
          <a:prstGeom prst="rect">
            <a:avLst/>
          </a:prstGeom>
          <a:noFill/>
        </p:spPr>
        <p:txBody>
          <a:bodyPr wrap="square" lIns="0" tIns="0" rIns="0" bIns="0" rtlCol="0">
            <a:spAutoFit/>
          </a:bodyPr>
          <a:lstStyle/>
          <a:p>
            <a:pPr>
              <a:lnSpc>
                <a:spcPct val="120000"/>
              </a:lnSpc>
            </a:pPr>
            <a:r>
              <a:rPr lang="en-US" altLang="ja-JP" sz="950" spc="-50" dirty="0">
                <a:latin typeface="游ゴシック" panose="020B0400000000000000" pitchFamily="50" charset="-128"/>
                <a:ea typeface="游ゴシック" panose="020B0400000000000000" pitchFamily="50" charset="-128"/>
              </a:rPr>
              <a:t>※</a:t>
            </a:r>
            <a:r>
              <a:rPr lang="ja-JP" altLang="en-US" sz="950" spc="-50" dirty="0">
                <a:latin typeface="游ゴシック" panose="020B0400000000000000" pitchFamily="50" charset="-128"/>
                <a:ea typeface="游ゴシック" panose="020B0400000000000000" pitchFamily="50" charset="-128"/>
              </a:rPr>
              <a:t>令和５年</a:t>
            </a:r>
            <a:r>
              <a:rPr lang="en-US" altLang="ja-JP" sz="950" spc="-50" dirty="0">
                <a:latin typeface="游ゴシック" panose="020B0400000000000000" pitchFamily="50" charset="-128"/>
                <a:ea typeface="游ゴシック" panose="020B0400000000000000" pitchFamily="50" charset="-128"/>
              </a:rPr>
              <a:t>11</a:t>
            </a:r>
            <a:r>
              <a:rPr lang="ja-JP" altLang="en-US" sz="950" spc="-50" dirty="0">
                <a:latin typeface="游ゴシック" panose="020B0400000000000000" pitchFamily="50" charset="-128"/>
                <a:ea typeface="游ゴシック" panose="020B0400000000000000" pitchFamily="50" charset="-128"/>
              </a:rPr>
              <a:t>月に出産した場合、令和６年１月相当分の保険料が減額されます。令和６年１月より前の期間につい</a:t>
            </a:r>
            <a:endParaRPr lang="en-US" altLang="ja-JP" sz="950" spc="-50" dirty="0">
              <a:latin typeface="游ゴシック" panose="020B0400000000000000" pitchFamily="50" charset="-128"/>
              <a:ea typeface="游ゴシック" panose="020B0400000000000000" pitchFamily="50" charset="-128"/>
            </a:endParaRPr>
          </a:p>
          <a:p>
            <a:pPr>
              <a:lnSpc>
                <a:spcPct val="120000"/>
              </a:lnSpc>
            </a:pPr>
            <a:r>
              <a:rPr lang="ja-JP" altLang="en-US" sz="950" spc="-50" dirty="0">
                <a:latin typeface="游ゴシック" panose="020B0400000000000000" pitchFamily="50" charset="-128"/>
                <a:ea typeface="游ゴシック" panose="020B0400000000000000" pitchFamily="50" charset="-128"/>
              </a:rPr>
              <a:t>　ては減額の対象とはなりません。</a:t>
            </a:r>
            <a:endParaRPr lang="en-US" altLang="ja-JP" sz="950" spc="-50" dirty="0">
              <a:latin typeface="游ゴシック" panose="020B0400000000000000" pitchFamily="50" charset="-128"/>
              <a:ea typeface="游ゴシック" panose="020B0400000000000000" pitchFamily="50" charset="-128"/>
            </a:endParaRPr>
          </a:p>
        </p:txBody>
      </p:sp>
      <p:sp>
        <p:nvSpPr>
          <p:cNvPr id="90" name="正方形/長方形 89">
            <a:extLst>
              <a:ext uri="{FF2B5EF4-FFF2-40B4-BE49-F238E27FC236}">
                <a16:creationId xmlns:a16="http://schemas.microsoft.com/office/drawing/2014/main" id="{5254E2CE-6CD8-8C56-06ED-7C2A2236EB88}"/>
              </a:ext>
            </a:extLst>
          </p:cNvPr>
          <p:cNvSpPr/>
          <p:nvPr/>
        </p:nvSpPr>
        <p:spPr>
          <a:xfrm>
            <a:off x="5037701" y="6910158"/>
            <a:ext cx="646933" cy="165214"/>
          </a:xfrm>
          <a:prstGeom prst="rect">
            <a:avLst/>
          </a:prstGeom>
          <a:noFill/>
          <a:ln w="22225">
            <a:solidFill>
              <a:srgbClr val="E25C6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sp>
        <p:nvSpPr>
          <p:cNvPr id="92" name="四角形: 角を丸くする 91">
            <a:extLst>
              <a:ext uri="{FF2B5EF4-FFF2-40B4-BE49-F238E27FC236}">
                <a16:creationId xmlns:a16="http://schemas.microsoft.com/office/drawing/2014/main" id="{1B4584B8-877F-B845-4F2C-5FC439B38748}"/>
              </a:ext>
            </a:extLst>
          </p:cNvPr>
          <p:cNvSpPr/>
          <p:nvPr/>
        </p:nvSpPr>
        <p:spPr>
          <a:xfrm>
            <a:off x="255938" y="390902"/>
            <a:ext cx="6361778" cy="1234167"/>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kumimoji="1" lang="ja-JP" altLang="en-US" sz="2800" b="1" dirty="0">
                <a:solidFill>
                  <a:srgbClr val="E74356"/>
                </a:solidFill>
                <a:latin typeface="+mn-ea"/>
              </a:rPr>
              <a:t>産前産後期間相当分（４ヶ月分）の</a:t>
            </a:r>
            <a:endParaRPr kumimoji="1" lang="en-US" altLang="ja-JP" sz="2800" b="1" dirty="0">
              <a:solidFill>
                <a:srgbClr val="E74356"/>
              </a:solidFill>
              <a:latin typeface="+mn-ea"/>
            </a:endParaRPr>
          </a:p>
          <a:p>
            <a:pPr algn="dist"/>
            <a:r>
              <a:rPr kumimoji="1" lang="ja-JP" altLang="en-US" sz="2800" b="1" dirty="0">
                <a:solidFill>
                  <a:srgbClr val="E74356"/>
                </a:solidFill>
                <a:latin typeface="+mn-ea"/>
              </a:rPr>
              <a:t>国民健康保険料が免除されます！</a:t>
            </a:r>
          </a:p>
        </p:txBody>
      </p:sp>
      <p:sp>
        <p:nvSpPr>
          <p:cNvPr id="2" name="テキスト ボックス 1">
            <a:extLst>
              <a:ext uri="{FF2B5EF4-FFF2-40B4-BE49-F238E27FC236}">
                <a16:creationId xmlns:a16="http://schemas.microsoft.com/office/drawing/2014/main" id="{64B684F7-BA44-89FD-C83A-2EAC75C8F954}"/>
              </a:ext>
            </a:extLst>
          </p:cNvPr>
          <p:cNvSpPr txBox="1"/>
          <p:nvPr/>
        </p:nvSpPr>
        <p:spPr>
          <a:xfrm>
            <a:off x="5274000" y="38668"/>
            <a:ext cx="1485000" cy="369332"/>
          </a:xfrm>
          <a:prstGeom prst="rect">
            <a:avLst/>
          </a:prstGeom>
          <a:solidFill>
            <a:schemeClr val="bg1"/>
          </a:solidFill>
          <a:ln>
            <a:solidFill>
              <a:schemeClr val="tx1"/>
            </a:solidFill>
          </a:ln>
        </p:spPr>
        <p:txBody>
          <a:bodyPr wrap="square" rtlCol="0">
            <a:spAutoFit/>
          </a:bodyPr>
          <a:lstStyle/>
          <a:p>
            <a:pPr algn="ctr"/>
            <a:r>
              <a:rPr kumimoji="1" lang="ja-JP" altLang="en-US" dirty="0"/>
              <a:t>あわら市</a:t>
            </a:r>
          </a:p>
        </p:txBody>
      </p:sp>
      <p:sp>
        <p:nvSpPr>
          <p:cNvPr id="4" name="テキスト ボックス 3">
            <a:extLst>
              <a:ext uri="{FF2B5EF4-FFF2-40B4-BE49-F238E27FC236}">
                <a16:creationId xmlns:a16="http://schemas.microsoft.com/office/drawing/2014/main" id="{7C164F69-6666-1943-3B5F-598A24842CFD}"/>
              </a:ext>
            </a:extLst>
          </p:cNvPr>
          <p:cNvSpPr txBox="1"/>
          <p:nvPr/>
        </p:nvSpPr>
        <p:spPr>
          <a:xfrm>
            <a:off x="349535" y="9192161"/>
            <a:ext cx="5940658" cy="182101"/>
          </a:xfrm>
          <a:prstGeom prst="rect">
            <a:avLst/>
          </a:prstGeom>
          <a:noFill/>
        </p:spPr>
        <p:txBody>
          <a:bodyPr wrap="square" lIns="0" tIns="0" rIns="0" bIns="0" rtlCol="0">
            <a:spAutoFit/>
          </a:bodyPr>
          <a:lstStyle/>
          <a:p>
            <a:pPr>
              <a:lnSpc>
                <a:spcPts val="1517"/>
              </a:lnSpc>
            </a:pPr>
            <a:r>
              <a:rPr lang="ja-JP" altLang="en-US" sz="1050" b="1" dirty="0">
                <a:solidFill>
                  <a:srgbClr val="00B050"/>
                </a:solidFill>
                <a:latin typeface="游ゴシック" panose="020B0400000000000000" pitchFamily="50" charset="-128"/>
                <a:ea typeface="游ゴシック" panose="020B0400000000000000" pitchFamily="50" charset="-128"/>
                <a:sym typeface="Wingdings" panose="05000000000000000000" pitchFamily="2" charset="2"/>
              </a:rPr>
              <a:t>  　</a:t>
            </a:r>
            <a:r>
              <a:rPr lang="ja-JP" altLang="en-US" sz="1050" b="1" dirty="0">
                <a:latin typeface="游ゴシック" panose="020B0400000000000000" pitchFamily="50" charset="-128"/>
                <a:ea typeface="游ゴシック" panose="020B0400000000000000" pitchFamily="50" charset="-128"/>
                <a:sym typeface="Wingdings" panose="05000000000000000000" pitchFamily="2" charset="2"/>
              </a:rPr>
              <a:t>あわら</a:t>
            </a:r>
            <a:r>
              <a:rPr lang="ja-JP" altLang="en-US" sz="1050" b="1" dirty="0">
                <a:latin typeface="游ゴシック" panose="020B0400000000000000" pitchFamily="50" charset="-128"/>
                <a:ea typeface="游ゴシック" panose="020B0400000000000000" pitchFamily="50" charset="-128"/>
              </a:rPr>
              <a:t>市市民課 保険年金</a:t>
            </a:r>
            <a:r>
              <a:rPr lang="en-US" altLang="ja-JP" sz="1050" b="1" dirty="0">
                <a:latin typeface="游ゴシック" panose="020B0400000000000000" pitchFamily="50" charset="-128"/>
                <a:ea typeface="游ゴシック" panose="020B0400000000000000" pitchFamily="50" charset="-128"/>
              </a:rPr>
              <a:t>G  </a:t>
            </a:r>
            <a:r>
              <a:rPr lang="ja-JP" altLang="en-US" sz="1050" b="1" dirty="0">
                <a:latin typeface="游ゴシック" panose="020B0400000000000000" pitchFamily="50" charset="-128"/>
                <a:ea typeface="游ゴシック" panose="020B0400000000000000" pitchFamily="50" charset="-128"/>
              </a:rPr>
              <a:t>☎ </a:t>
            </a:r>
            <a:r>
              <a:rPr lang="en-US" altLang="ja-JP" sz="1050" b="1" dirty="0">
                <a:latin typeface="游ゴシック" panose="020B0400000000000000" pitchFamily="50" charset="-128"/>
                <a:ea typeface="游ゴシック" panose="020B0400000000000000" pitchFamily="50" charset="-128"/>
              </a:rPr>
              <a:t>73</a:t>
            </a:r>
            <a:r>
              <a:rPr lang="ja-JP" altLang="en-US" sz="1050" b="1" dirty="0">
                <a:latin typeface="游ゴシック" panose="020B0400000000000000" pitchFamily="50" charset="-128"/>
                <a:ea typeface="游ゴシック" panose="020B0400000000000000" pitchFamily="50" charset="-128"/>
              </a:rPr>
              <a:t>－</a:t>
            </a:r>
            <a:r>
              <a:rPr lang="en-US" altLang="ja-JP" sz="1050" b="1" dirty="0">
                <a:latin typeface="游ゴシック" panose="020B0400000000000000" pitchFamily="50" charset="-128"/>
                <a:ea typeface="游ゴシック" panose="020B0400000000000000" pitchFamily="50" charset="-128"/>
              </a:rPr>
              <a:t>8015</a:t>
            </a:r>
            <a:r>
              <a:rPr lang="ja-JP" altLang="en-US" sz="1050" b="1" dirty="0">
                <a:latin typeface="游ゴシック" panose="020B0400000000000000" pitchFamily="50" charset="-128"/>
                <a:ea typeface="游ゴシック" panose="020B0400000000000000" pitchFamily="50" charset="-128"/>
              </a:rPr>
              <a:t>　</a:t>
            </a:r>
            <a:r>
              <a:rPr lang="en-US" altLang="ja-JP" sz="1050" b="1" dirty="0">
                <a:latin typeface="游ゴシック" panose="020B0400000000000000" pitchFamily="50" charset="-128"/>
                <a:ea typeface="游ゴシック" panose="020B0400000000000000" pitchFamily="50" charset="-128"/>
              </a:rPr>
              <a:t>※</a:t>
            </a:r>
            <a:r>
              <a:rPr lang="ja-JP" altLang="en-US" sz="1050" b="1" dirty="0">
                <a:latin typeface="游ゴシック" panose="020B0400000000000000" pitchFamily="50" charset="-128"/>
                <a:ea typeface="游ゴシック" panose="020B0400000000000000" pitchFamily="50" charset="-128"/>
              </a:rPr>
              <a:t>金額に関すること 税務課 市民税</a:t>
            </a:r>
            <a:r>
              <a:rPr lang="en-US" altLang="ja-JP" sz="1050" b="1">
                <a:latin typeface="游ゴシック" panose="020B0400000000000000" pitchFamily="50" charset="-128"/>
                <a:ea typeface="游ゴシック" panose="020B0400000000000000" pitchFamily="50" charset="-128"/>
              </a:rPr>
              <a:t>G  </a:t>
            </a:r>
            <a:r>
              <a:rPr lang="ja-JP" altLang="en-US" sz="1050" b="1" dirty="0">
                <a:latin typeface="游ゴシック" panose="020B0400000000000000" pitchFamily="50" charset="-128"/>
                <a:ea typeface="游ゴシック" panose="020B0400000000000000" pitchFamily="50" charset="-128"/>
              </a:rPr>
              <a:t>☎ </a:t>
            </a:r>
            <a:r>
              <a:rPr lang="en-US" altLang="ja-JP" sz="1050" b="1" dirty="0">
                <a:latin typeface="游ゴシック" panose="020B0400000000000000" pitchFamily="50" charset="-128"/>
                <a:ea typeface="游ゴシック" panose="020B0400000000000000" pitchFamily="50" charset="-128"/>
              </a:rPr>
              <a:t>73</a:t>
            </a:r>
            <a:r>
              <a:rPr lang="ja-JP" altLang="en-US" sz="1050" b="1" dirty="0">
                <a:latin typeface="游ゴシック" panose="020B0400000000000000" pitchFamily="50" charset="-128"/>
                <a:ea typeface="游ゴシック" panose="020B0400000000000000" pitchFamily="50" charset="-128"/>
              </a:rPr>
              <a:t>－</a:t>
            </a:r>
            <a:r>
              <a:rPr lang="en-US" altLang="ja-JP" sz="1050" b="1" dirty="0">
                <a:latin typeface="游ゴシック" panose="020B0400000000000000" pitchFamily="50" charset="-128"/>
                <a:ea typeface="游ゴシック" panose="020B0400000000000000" pitchFamily="50" charset="-128"/>
              </a:rPr>
              <a:t>8011</a:t>
            </a:r>
            <a:r>
              <a:rPr lang="ja-JP" altLang="en-US" sz="1050" b="1" dirty="0">
                <a:latin typeface="游ゴシック" panose="020B0400000000000000" pitchFamily="50" charset="-128"/>
                <a:ea typeface="游ゴシック" panose="020B0400000000000000" pitchFamily="50" charset="-128"/>
              </a:rPr>
              <a:t>　　　</a:t>
            </a:r>
            <a:endParaRPr lang="en-US" altLang="ja-JP" sz="1050"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412896234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27866</TotalTime>
  <Words>382</Words>
  <Application>Microsoft Office PowerPoint</Application>
  <PresentationFormat>A4 210 x 297 mm</PresentationFormat>
  <Paragraphs>41</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ＭＳ Ｐゴシック</vt:lpstr>
      <vt:lpstr>游ゴシック</vt:lpstr>
      <vt:lpstr>游ゴシック</vt:lpstr>
      <vt:lpstr>Yu Gothic Medium</vt:lpstr>
      <vt:lpstr>Arial</vt:lpstr>
      <vt:lpstr>Calibri</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松尾　隼汰</dc:creator>
  <cp:lastModifiedBy>小嶋 裕子</cp:lastModifiedBy>
  <cp:revision>2129</cp:revision>
  <cp:lastPrinted>2023-10-31T06:32:22Z</cp:lastPrinted>
  <dcterms:created xsi:type="dcterms:W3CDTF">2017-05-26T05:29:29Z</dcterms:created>
  <dcterms:modified xsi:type="dcterms:W3CDTF">2023-10-31T06:39:37Z</dcterms:modified>
</cp:coreProperties>
</file>